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93" r:id="rId4"/>
  </p:sldMasterIdLst>
  <p:notesMasterIdLst>
    <p:notesMasterId r:id="rId34"/>
  </p:notesMasterIdLst>
  <p:sldIdLst>
    <p:sldId id="361" r:id="rId5"/>
    <p:sldId id="472" r:id="rId6"/>
    <p:sldId id="351" r:id="rId7"/>
    <p:sldId id="429" r:id="rId8"/>
    <p:sldId id="430" r:id="rId9"/>
    <p:sldId id="431" r:id="rId10"/>
    <p:sldId id="432" r:id="rId11"/>
    <p:sldId id="433" r:id="rId12"/>
    <p:sldId id="434" r:id="rId13"/>
    <p:sldId id="474" r:id="rId14"/>
    <p:sldId id="382" r:id="rId15"/>
    <p:sldId id="296" r:id="rId16"/>
    <p:sldId id="449" r:id="rId17"/>
    <p:sldId id="446" r:id="rId18"/>
    <p:sldId id="448" r:id="rId19"/>
    <p:sldId id="458" r:id="rId20"/>
    <p:sldId id="451" r:id="rId21"/>
    <p:sldId id="471" r:id="rId22"/>
    <p:sldId id="455" r:id="rId23"/>
    <p:sldId id="460" r:id="rId24"/>
    <p:sldId id="344" r:id="rId25"/>
    <p:sldId id="329" r:id="rId26"/>
    <p:sldId id="332" r:id="rId27"/>
    <p:sldId id="334" r:id="rId28"/>
    <p:sldId id="331" r:id="rId29"/>
    <p:sldId id="325" r:id="rId30"/>
    <p:sldId id="330" r:id="rId31"/>
    <p:sldId id="289" r:id="rId32"/>
    <p:sldId id="383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0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97" autoAdjust="0"/>
    <p:restoredTop sz="96327" autoAdjust="0"/>
  </p:normalViewPr>
  <p:slideViewPr>
    <p:cSldViewPr snapToGrid="0" snapToObjects="1">
      <p:cViewPr varScale="1">
        <p:scale>
          <a:sx n="110" d="100"/>
          <a:sy n="110" d="100"/>
        </p:scale>
        <p:origin x="44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mah.se/english/Student/ITsupport/Contact-us/" TargetMode="Externa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mah.se/english/Student/ITsupport/Contact-us/" TargetMode="External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8C3969-0AA9-436A-8855-42C35A727F7F}" type="doc">
      <dgm:prSet loTypeId="urn:microsoft.com/office/officeart/2005/8/layout/defaul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CE43B7A-0ED4-4842-80EA-036671E4C452}">
      <dgm:prSet/>
      <dgm:spPr/>
      <dgm:t>
        <a:bodyPr/>
        <a:lstStyle/>
        <a:p>
          <a:r>
            <a:rPr lang="en-GB" dirty="0">
              <a:solidFill>
                <a:schemeClr val="accent2">
                  <a:lumMod val="75000"/>
                </a:schemeClr>
              </a:solidFill>
            </a:rPr>
            <a:t>instructions and help to clarify tasks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2348D375-E3E6-45F3-87AC-6AD84EBFE27F}" type="parTrans" cxnId="{12B62BEC-BB83-4A85-85EF-CA030B15E776}">
      <dgm:prSet/>
      <dgm:spPr/>
      <dgm:t>
        <a:bodyPr/>
        <a:lstStyle/>
        <a:p>
          <a:endParaRPr lang="en-US"/>
        </a:p>
      </dgm:t>
    </dgm:pt>
    <dgm:pt modelId="{10A5BE30-0571-4891-982F-7F095CB198CD}" type="sibTrans" cxnId="{12B62BEC-BB83-4A85-85EF-CA030B15E776}">
      <dgm:prSet/>
      <dgm:spPr/>
      <dgm:t>
        <a:bodyPr/>
        <a:lstStyle/>
        <a:p>
          <a:endParaRPr lang="en-US"/>
        </a:p>
      </dgm:t>
    </dgm:pt>
    <dgm:pt modelId="{74847F08-DA26-44D4-8C0D-A23BF749433F}">
      <dgm:prSet/>
      <dgm:spPr/>
      <dgm:t>
        <a:bodyPr/>
        <a:lstStyle/>
        <a:p>
          <a:r>
            <a:rPr lang="en-GB" dirty="0">
              <a:solidFill>
                <a:schemeClr val="accent2">
                  <a:lumMod val="75000"/>
                </a:schemeClr>
              </a:solidFill>
            </a:rPr>
            <a:t>the writing process and the development of reasoning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4D93ACE5-98EF-4B67-9317-6CA4D9C91A41}" type="parTrans" cxnId="{E949C034-2B4E-4B2F-8FCF-82336700DCFB}">
      <dgm:prSet/>
      <dgm:spPr/>
      <dgm:t>
        <a:bodyPr/>
        <a:lstStyle/>
        <a:p>
          <a:endParaRPr lang="en-US"/>
        </a:p>
      </dgm:t>
    </dgm:pt>
    <dgm:pt modelId="{EA239601-1540-488B-A814-04D8FE5ED613}" type="sibTrans" cxnId="{E949C034-2B4E-4B2F-8FCF-82336700DCFB}">
      <dgm:prSet/>
      <dgm:spPr/>
      <dgm:t>
        <a:bodyPr/>
        <a:lstStyle/>
        <a:p>
          <a:endParaRPr lang="en-US"/>
        </a:p>
      </dgm:t>
    </dgm:pt>
    <dgm:pt modelId="{77A18D8D-219C-49A6-B98D-8131CFF8D6AB}">
      <dgm:prSet/>
      <dgm:spPr/>
      <dgm:t>
        <a:bodyPr/>
        <a:lstStyle/>
        <a:p>
          <a:r>
            <a:rPr lang="en-GB" dirty="0">
              <a:solidFill>
                <a:schemeClr val="accent2">
                  <a:lumMod val="75000"/>
                </a:schemeClr>
              </a:solidFill>
            </a:rPr>
            <a:t>text and sentence structure and context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AFEA46E9-6B17-4A94-B739-56291C1D4CFD}" type="parTrans" cxnId="{E1FC93F6-6093-4F22-BCA0-BAD7FE4D5D94}">
      <dgm:prSet/>
      <dgm:spPr/>
      <dgm:t>
        <a:bodyPr/>
        <a:lstStyle/>
        <a:p>
          <a:endParaRPr lang="en-US"/>
        </a:p>
      </dgm:t>
    </dgm:pt>
    <dgm:pt modelId="{3FC25657-F396-4FF5-819E-1C83D44BCC4B}" type="sibTrans" cxnId="{E1FC93F6-6093-4F22-BCA0-BAD7FE4D5D94}">
      <dgm:prSet/>
      <dgm:spPr/>
      <dgm:t>
        <a:bodyPr/>
        <a:lstStyle/>
        <a:p>
          <a:endParaRPr lang="en-US"/>
        </a:p>
      </dgm:t>
    </dgm:pt>
    <dgm:pt modelId="{DD63851F-DFE7-46D3-95C5-7A8BC60B4DE9}">
      <dgm:prSet/>
      <dgm:spPr/>
      <dgm:t>
        <a:bodyPr/>
        <a:lstStyle/>
        <a:p>
          <a:r>
            <a:rPr lang="en-GB" dirty="0">
              <a:solidFill>
                <a:schemeClr val="accent2">
                  <a:lumMod val="75000"/>
                </a:schemeClr>
              </a:solidFill>
            </a:rPr>
            <a:t>bibliography and source management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BE7FE710-4025-4D57-B234-34938A331B17}" type="parTrans" cxnId="{A3B3B75E-6B91-4643-AD9B-88CC24F77147}">
      <dgm:prSet/>
      <dgm:spPr/>
      <dgm:t>
        <a:bodyPr/>
        <a:lstStyle/>
        <a:p>
          <a:endParaRPr lang="en-US"/>
        </a:p>
      </dgm:t>
    </dgm:pt>
    <dgm:pt modelId="{63A6F9A3-1767-4F6A-A3F7-9117C283FE5D}" type="sibTrans" cxnId="{A3B3B75E-6B91-4643-AD9B-88CC24F77147}">
      <dgm:prSet/>
      <dgm:spPr/>
      <dgm:t>
        <a:bodyPr/>
        <a:lstStyle/>
        <a:p>
          <a:endParaRPr lang="en-US"/>
        </a:p>
      </dgm:t>
    </dgm:pt>
    <dgm:pt modelId="{E2A58C1D-0DDB-4332-8CF5-0C9A98E762E9}">
      <dgm:prSet/>
      <dgm:spPr/>
      <dgm:t>
        <a:bodyPr/>
        <a:lstStyle/>
        <a:p>
          <a:r>
            <a:rPr lang="en-GB" dirty="0">
              <a:solidFill>
                <a:schemeClr val="accent2">
                  <a:lumMod val="75000"/>
                </a:schemeClr>
              </a:solidFill>
            </a:rPr>
            <a:t>grammar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407AC672-0985-4190-8EAF-43770237B505}" type="parTrans" cxnId="{E7427E4D-1073-4F4A-9369-A9AC9C8CFE7F}">
      <dgm:prSet/>
      <dgm:spPr/>
      <dgm:t>
        <a:bodyPr/>
        <a:lstStyle/>
        <a:p>
          <a:endParaRPr lang="en-US"/>
        </a:p>
      </dgm:t>
    </dgm:pt>
    <dgm:pt modelId="{D72FED2A-337C-4CC3-B13B-F6854AC285B5}" type="sibTrans" cxnId="{E7427E4D-1073-4F4A-9369-A9AC9C8CFE7F}">
      <dgm:prSet/>
      <dgm:spPr/>
      <dgm:t>
        <a:bodyPr/>
        <a:lstStyle/>
        <a:p>
          <a:endParaRPr lang="en-US"/>
        </a:p>
      </dgm:t>
    </dgm:pt>
    <dgm:pt modelId="{17A69881-D88E-4FE6-8265-7E041C30E8B1}">
      <dgm:prSet/>
      <dgm:spPr/>
      <dgm:t>
        <a:bodyPr/>
        <a:lstStyle/>
        <a:p>
          <a:r>
            <a:rPr lang="en-GB" dirty="0">
              <a:solidFill>
                <a:schemeClr val="accent2">
                  <a:lumMod val="75000"/>
                </a:schemeClr>
              </a:solidFill>
            </a:rPr>
            <a:t>reading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05139383-5927-42D6-AC1A-BEB9EFE03619}" type="parTrans" cxnId="{39E7FBC6-7EDA-48BE-BF00-AEABA3FA0E23}">
      <dgm:prSet/>
      <dgm:spPr/>
      <dgm:t>
        <a:bodyPr/>
        <a:lstStyle/>
        <a:p>
          <a:endParaRPr lang="en-US"/>
        </a:p>
      </dgm:t>
    </dgm:pt>
    <dgm:pt modelId="{46E37619-7078-4E99-BC7A-4D1CEBD1BC34}" type="sibTrans" cxnId="{39E7FBC6-7EDA-48BE-BF00-AEABA3FA0E23}">
      <dgm:prSet/>
      <dgm:spPr/>
      <dgm:t>
        <a:bodyPr/>
        <a:lstStyle/>
        <a:p>
          <a:endParaRPr lang="en-US"/>
        </a:p>
      </dgm:t>
    </dgm:pt>
    <dgm:pt modelId="{673EFECF-D6F9-7F45-897E-1F1E6FA15782}" type="pres">
      <dgm:prSet presAssocID="{F88C3969-0AA9-436A-8855-42C35A727F7F}" presName="diagram" presStyleCnt="0">
        <dgm:presLayoutVars>
          <dgm:dir/>
          <dgm:resizeHandles val="exact"/>
        </dgm:presLayoutVars>
      </dgm:prSet>
      <dgm:spPr/>
    </dgm:pt>
    <dgm:pt modelId="{8DB4D609-C816-AC4A-9058-8CEDBBEBD747}" type="pres">
      <dgm:prSet presAssocID="{CCE43B7A-0ED4-4842-80EA-036671E4C452}" presName="node" presStyleLbl="node1" presStyleIdx="0" presStyleCnt="6">
        <dgm:presLayoutVars>
          <dgm:bulletEnabled val="1"/>
        </dgm:presLayoutVars>
      </dgm:prSet>
      <dgm:spPr/>
    </dgm:pt>
    <dgm:pt modelId="{E10D5202-1BDD-144C-AECB-501F5999F921}" type="pres">
      <dgm:prSet presAssocID="{10A5BE30-0571-4891-982F-7F095CB198CD}" presName="sibTrans" presStyleCnt="0"/>
      <dgm:spPr/>
    </dgm:pt>
    <dgm:pt modelId="{696624C3-F56E-4144-8AE6-1E8648BB00FD}" type="pres">
      <dgm:prSet presAssocID="{74847F08-DA26-44D4-8C0D-A23BF749433F}" presName="node" presStyleLbl="node1" presStyleIdx="1" presStyleCnt="6">
        <dgm:presLayoutVars>
          <dgm:bulletEnabled val="1"/>
        </dgm:presLayoutVars>
      </dgm:prSet>
      <dgm:spPr/>
    </dgm:pt>
    <dgm:pt modelId="{C1B4BD23-FAA1-064B-92FB-1D430128B6C1}" type="pres">
      <dgm:prSet presAssocID="{EA239601-1540-488B-A814-04D8FE5ED613}" presName="sibTrans" presStyleCnt="0"/>
      <dgm:spPr/>
    </dgm:pt>
    <dgm:pt modelId="{B4E87664-C3C2-FD41-8CA8-AE8AC8B6C9CA}" type="pres">
      <dgm:prSet presAssocID="{77A18D8D-219C-49A6-B98D-8131CFF8D6AB}" presName="node" presStyleLbl="node1" presStyleIdx="2" presStyleCnt="6">
        <dgm:presLayoutVars>
          <dgm:bulletEnabled val="1"/>
        </dgm:presLayoutVars>
      </dgm:prSet>
      <dgm:spPr/>
    </dgm:pt>
    <dgm:pt modelId="{DA177355-C6F0-F24E-BA20-1074D595A91C}" type="pres">
      <dgm:prSet presAssocID="{3FC25657-F396-4FF5-819E-1C83D44BCC4B}" presName="sibTrans" presStyleCnt="0"/>
      <dgm:spPr/>
    </dgm:pt>
    <dgm:pt modelId="{F5E53C43-A2B7-A74B-AC64-A5401401F4B9}" type="pres">
      <dgm:prSet presAssocID="{DD63851F-DFE7-46D3-95C5-7A8BC60B4DE9}" presName="node" presStyleLbl="node1" presStyleIdx="3" presStyleCnt="6">
        <dgm:presLayoutVars>
          <dgm:bulletEnabled val="1"/>
        </dgm:presLayoutVars>
      </dgm:prSet>
      <dgm:spPr/>
    </dgm:pt>
    <dgm:pt modelId="{DD921277-212A-E443-8D55-B36031FF3A82}" type="pres">
      <dgm:prSet presAssocID="{63A6F9A3-1767-4F6A-A3F7-9117C283FE5D}" presName="sibTrans" presStyleCnt="0"/>
      <dgm:spPr/>
    </dgm:pt>
    <dgm:pt modelId="{9AB83EA3-0304-EA49-B80A-056BC860F2F5}" type="pres">
      <dgm:prSet presAssocID="{E2A58C1D-0DDB-4332-8CF5-0C9A98E762E9}" presName="node" presStyleLbl="node1" presStyleIdx="4" presStyleCnt="6">
        <dgm:presLayoutVars>
          <dgm:bulletEnabled val="1"/>
        </dgm:presLayoutVars>
      </dgm:prSet>
      <dgm:spPr/>
    </dgm:pt>
    <dgm:pt modelId="{62450A3F-9691-DB4F-BDBD-E6658C1CC76C}" type="pres">
      <dgm:prSet presAssocID="{D72FED2A-337C-4CC3-B13B-F6854AC285B5}" presName="sibTrans" presStyleCnt="0"/>
      <dgm:spPr/>
    </dgm:pt>
    <dgm:pt modelId="{E901F1AD-60FF-4940-873D-7B9CB94C9D7C}" type="pres">
      <dgm:prSet presAssocID="{17A69881-D88E-4FE6-8265-7E041C30E8B1}" presName="node" presStyleLbl="node1" presStyleIdx="5" presStyleCnt="6">
        <dgm:presLayoutVars>
          <dgm:bulletEnabled val="1"/>
        </dgm:presLayoutVars>
      </dgm:prSet>
      <dgm:spPr/>
    </dgm:pt>
  </dgm:ptLst>
  <dgm:cxnLst>
    <dgm:cxn modelId="{1588A829-FECA-4047-BDBF-8DF783549EAB}" type="presOf" srcId="{E2A58C1D-0DDB-4332-8CF5-0C9A98E762E9}" destId="{9AB83EA3-0304-EA49-B80A-056BC860F2F5}" srcOrd="0" destOrd="0" presId="urn:microsoft.com/office/officeart/2005/8/layout/default"/>
    <dgm:cxn modelId="{E949C034-2B4E-4B2F-8FCF-82336700DCFB}" srcId="{F88C3969-0AA9-436A-8855-42C35A727F7F}" destId="{74847F08-DA26-44D4-8C0D-A23BF749433F}" srcOrd="1" destOrd="0" parTransId="{4D93ACE5-98EF-4B67-9317-6CA4D9C91A41}" sibTransId="{EA239601-1540-488B-A814-04D8FE5ED613}"/>
    <dgm:cxn modelId="{16841039-66E3-CC45-90B9-6CC61E6C6C85}" type="presOf" srcId="{77A18D8D-219C-49A6-B98D-8131CFF8D6AB}" destId="{B4E87664-C3C2-FD41-8CA8-AE8AC8B6C9CA}" srcOrd="0" destOrd="0" presId="urn:microsoft.com/office/officeart/2005/8/layout/default"/>
    <dgm:cxn modelId="{E7427E4D-1073-4F4A-9369-A9AC9C8CFE7F}" srcId="{F88C3969-0AA9-436A-8855-42C35A727F7F}" destId="{E2A58C1D-0DDB-4332-8CF5-0C9A98E762E9}" srcOrd="4" destOrd="0" parTransId="{407AC672-0985-4190-8EAF-43770237B505}" sibTransId="{D72FED2A-337C-4CC3-B13B-F6854AC285B5}"/>
    <dgm:cxn modelId="{A3B3B75E-6B91-4643-AD9B-88CC24F77147}" srcId="{F88C3969-0AA9-436A-8855-42C35A727F7F}" destId="{DD63851F-DFE7-46D3-95C5-7A8BC60B4DE9}" srcOrd="3" destOrd="0" parTransId="{BE7FE710-4025-4D57-B234-34938A331B17}" sibTransId="{63A6F9A3-1767-4F6A-A3F7-9117C283FE5D}"/>
    <dgm:cxn modelId="{2A26EE7E-65C2-224D-80A2-60408264508A}" type="presOf" srcId="{17A69881-D88E-4FE6-8265-7E041C30E8B1}" destId="{E901F1AD-60FF-4940-873D-7B9CB94C9D7C}" srcOrd="0" destOrd="0" presId="urn:microsoft.com/office/officeart/2005/8/layout/default"/>
    <dgm:cxn modelId="{0F2DD983-1EE3-CC46-B624-58ED0CB8182C}" type="presOf" srcId="{CCE43B7A-0ED4-4842-80EA-036671E4C452}" destId="{8DB4D609-C816-AC4A-9058-8CEDBBEBD747}" srcOrd="0" destOrd="0" presId="urn:microsoft.com/office/officeart/2005/8/layout/default"/>
    <dgm:cxn modelId="{3A93898F-FB31-5E48-AAC2-1045D8A351DD}" type="presOf" srcId="{F88C3969-0AA9-436A-8855-42C35A727F7F}" destId="{673EFECF-D6F9-7F45-897E-1F1E6FA15782}" srcOrd="0" destOrd="0" presId="urn:microsoft.com/office/officeart/2005/8/layout/default"/>
    <dgm:cxn modelId="{4C3D9A99-A29F-9345-A684-C8A256824D2E}" type="presOf" srcId="{DD63851F-DFE7-46D3-95C5-7A8BC60B4DE9}" destId="{F5E53C43-A2B7-A74B-AC64-A5401401F4B9}" srcOrd="0" destOrd="0" presId="urn:microsoft.com/office/officeart/2005/8/layout/default"/>
    <dgm:cxn modelId="{39E7FBC6-7EDA-48BE-BF00-AEABA3FA0E23}" srcId="{F88C3969-0AA9-436A-8855-42C35A727F7F}" destId="{17A69881-D88E-4FE6-8265-7E041C30E8B1}" srcOrd="5" destOrd="0" parTransId="{05139383-5927-42D6-AC1A-BEB9EFE03619}" sibTransId="{46E37619-7078-4E99-BC7A-4D1CEBD1BC34}"/>
    <dgm:cxn modelId="{F9F9D1E1-16DE-E845-88F0-73B90A79B73A}" type="presOf" srcId="{74847F08-DA26-44D4-8C0D-A23BF749433F}" destId="{696624C3-F56E-4144-8AE6-1E8648BB00FD}" srcOrd="0" destOrd="0" presId="urn:microsoft.com/office/officeart/2005/8/layout/default"/>
    <dgm:cxn modelId="{12B62BEC-BB83-4A85-85EF-CA030B15E776}" srcId="{F88C3969-0AA9-436A-8855-42C35A727F7F}" destId="{CCE43B7A-0ED4-4842-80EA-036671E4C452}" srcOrd="0" destOrd="0" parTransId="{2348D375-E3E6-45F3-87AC-6AD84EBFE27F}" sibTransId="{10A5BE30-0571-4891-982F-7F095CB198CD}"/>
    <dgm:cxn modelId="{E1FC93F6-6093-4F22-BCA0-BAD7FE4D5D94}" srcId="{F88C3969-0AA9-436A-8855-42C35A727F7F}" destId="{77A18D8D-219C-49A6-B98D-8131CFF8D6AB}" srcOrd="2" destOrd="0" parTransId="{AFEA46E9-6B17-4A94-B739-56291C1D4CFD}" sibTransId="{3FC25657-F396-4FF5-819E-1C83D44BCC4B}"/>
    <dgm:cxn modelId="{FD245C01-C3E3-5647-8ED6-A54968187ECE}" type="presParOf" srcId="{673EFECF-D6F9-7F45-897E-1F1E6FA15782}" destId="{8DB4D609-C816-AC4A-9058-8CEDBBEBD747}" srcOrd="0" destOrd="0" presId="urn:microsoft.com/office/officeart/2005/8/layout/default"/>
    <dgm:cxn modelId="{038F8A9B-6E33-B641-B027-290108F56004}" type="presParOf" srcId="{673EFECF-D6F9-7F45-897E-1F1E6FA15782}" destId="{E10D5202-1BDD-144C-AECB-501F5999F921}" srcOrd="1" destOrd="0" presId="urn:microsoft.com/office/officeart/2005/8/layout/default"/>
    <dgm:cxn modelId="{9838EB64-4C30-034D-9477-8B3610D670E3}" type="presParOf" srcId="{673EFECF-D6F9-7F45-897E-1F1E6FA15782}" destId="{696624C3-F56E-4144-8AE6-1E8648BB00FD}" srcOrd="2" destOrd="0" presId="urn:microsoft.com/office/officeart/2005/8/layout/default"/>
    <dgm:cxn modelId="{4A27D13E-A055-EA4E-9808-A2EF81D7497F}" type="presParOf" srcId="{673EFECF-D6F9-7F45-897E-1F1E6FA15782}" destId="{C1B4BD23-FAA1-064B-92FB-1D430128B6C1}" srcOrd="3" destOrd="0" presId="urn:microsoft.com/office/officeart/2005/8/layout/default"/>
    <dgm:cxn modelId="{144BB708-9112-F348-8CC5-5A389E4E592A}" type="presParOf" srcId="{673EFECF-D6F9-7F45-897E-1F1E6FA15782}" destId="{B4E87664-C3C2-FD41-8CA8-AE8AC8B6C9CA}" srcOrd="4" destOrd="0" presId="urn:microsoft.com/office/officeart/2005/8/layout/default"/>
    <dgm:cxn modelId="{BD95AEE8-2ABF-3846-AC7C-88195E66CE10}" type="presParOf" srcId="{673EFECF-D6F9-7F45-897E-1F1E6FA15782}" destId="{DA177355-C6F0-F24E-BA20-1074D595A91C}" srcOrd="5" destOrd="0" presId="urn:microsoft.com/office/officeart/2005/8/layout/default"/>
    <dgm:cxn modelId="{AD1A024F-0B82-C849-8E99-D858BECD57E1}" type="presParOf" srcId="{673EFECF-D6F9-7F45-897E-1F1E6FA15782}" destId="{F5E53C43-A2B7-A74B-AC64-A5401401F4B9}" srcOrd="6" destOrd="0" presId="urn:microsoft.com/office/officeart/2005/8/layout/default"/>
    <dgm:cxn modelId="{7047E18C-6F9A-1B42-9A01-EAD8CA51CB7D}" type="presParOf" srcId="{673EFECF-D6F9-7F45-897E-1F1E6FA15782}" destId="{DD921277-212A-E443-8D55-B36031FF3A82}" srcOrd="7" destOrd="0" presId="urn:microsoft.com/office/officeart/2005/8/layout/default"/>
    <dgm:cxn modelId="{E1271ADB-6157-1841-87CA-FAED82BFF56F}" type="presParOf" srcId="{673EFECF-D6F9-7F45-897E-1F1E6FA15782}" destId="{9AB83EA3-0304-EA49-B80A-056BC860F2F5}" srcOrd="8" destOrd="0" presId="urn:microsoft.com/office/officeart/2005/8/layout/default"/>
    <dgm:cxn modelId="{7FB7A24D-3EDB-3F47-B5AE-E85BF431421A}" type="presParOf" srcId="{673EFECF-D6F9-7F45-897E-1F1E6FA15782}" destId="{62450A3F-9691-DB4F-BDBD-E6658C1CC76C}" srcOrd="9" destOrd="0" presId="urn:microsoft.com/office/officeart/2005/8/layout/default"/>
    <dgm:cxn modelId="{83C8624B-E550-4940-99C4-67849135540B}" type="presParOf" srcId="{673EFECF-D6F9-7F45-897E-1F1E6FA15782}" destId="{E901F1AD-60FF-4940-873D-7B9CB94C9D7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E96F629-EA6C-4EC1-9EBA-30127EC7CF5F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0745EE8B-DC3A-42BA-88D4-FB779A56C0E1}">
      <dgm:prSet/>
      <dgm:spPr/>
      <dgm:t>
        <a:bodyPr/>
        <a:lstStyle/>
        <a:p>
          <a:pPr>
            <a:defRPr b="1"/>
          </a:pPr>
          <a:r>
            <a:rPr lang="en-GB" dirty="0">
              <a:solidFill>
                <a:schemeClr val="bg1">
                  <a:lumMod val="85000"/>
                </a:schemeClr>
              </a:solidFill>
            </a:rPr>
            <a:t>Quote sources</a:t>
          </a:r>
          <a:endParaRPr lang="en-US" dirty="0">
            <a:solidFill>
              <a:schemeClr val="bg1">
                <a:lumMod val="85000"/>
              </a:schemeClr>
            </a:solidFill>
          </a:endParaRPr>
        </a:p>
      </dgm:t>
    </dgm:pt>
    <dgm:pt modelId="{0563498B-C007-4A98-AB0F-19FFEB700340}" type="parTrans" cxnId="{13B66E4E-B738-43A1-8DF1-849F66F964D7}">
      <dgm:prSet/>
      <dgm:spPr/>
      <dgm:t>
        <a:bodyPr/>
        <a:lstStyle/>
        <a:p>
          <a:endParaRPr lang="en-US"/>
        </a:p>
      </dgm:t>
    </dgm:pt>
    <dgm:pt modelId="{249EA8F9-06F9-49B2-AE8B-2A5E35C8FC5E}" type="sibTrans" cxnId="{13B66E4E-B738-43A1-8DF1-849F66F964D7}">
      <dgm:prSet/>
      <dgm:spPr/>
      <dgm:t>
        <a:bodyPr/>
        <a:lstStyle/>
        <a:p>
          <a:endParaRPr lang="en-US"/>
        </a:p>
      </dgm:t>
    </dgm:pt>
    <dgm:pt modelId="{EBCB1356-2393-4063-8E58-BABB86D05112}">
      <dgm:prSet/>
      <dgm:spPr/>
      <dgm:t>
        <a:bodyPr/>
        <a:lstStyle/>
        <a:p>
          <a:r>
            <a:rPr lang="en-GB" dirty="0">
              <a:solidFill>
                <a:schemeClr val="bg1">
                  <a:lumMod val="85000"/>
                </a:schemeClr>
              </a:solidFill>
            </a:rPr>
            <a:t>Include the actual language of your source into your own paper (with quotation marks)</a:t>
          </a:r>
          <a:endParaRPr lang="en-US" dirty="0">
            <a:solidFill>
              <a:schemeClr val="bg1">
                <a:lumMod val="85000"/>
              </a:schemeClr>
            </a:solidFill>
          </a:endParaRPr>
        </a:p>
      </dgm:t>
    </dgm:pt>
    <dgm:pt modelId="{0B6A74FF-6CE5-4891-A710-8771AB3CD851}" type="parTrans" cxnId="{4442C054-AD09-40F3-90FF-953C1E66E371}">
      <dgm:prSet/>
      <dgm:spPr/>
      <dgm:t>
        <a:bodyPr/>
        <a:lstStyle/>
        <a:p>
          <a:endParaRPr lang="en-US"/>
        </a:p>
      </dgm:t>
    </dgm:pt>
    <dgm:pt modelId="{E56E1877-2F5E-4B7B-A69D-BB2BC6BA7B5E}" type="sibTrans" cxnId="{4442C054-AD09-40F3-90FF-953C1E66E371}">
      <dgm:prSet/>
      <dgm:spPr/>
      <dgm:t>
        <a:bodyPr/>
        <a:lstStyle/>
        <a:p>
          <a:endParaRPr lang="en-US"/>
        </a:p>
      </dgm:t>
    </dgm:pt>
    <dgm:pt modelId="{8B3331B4-D888-4180-9431-7EF752CF8072}">
      <dgm:prSet/>
      <dgm:spPr/>
      <dgm:t>
        <a:bodyPr/>
        <a:lstStyle/>
        <a:p>
          <a:pPr>
            <a:defRPr b="1"/>
          </a:pPr>
          <a:r>
            <a:rPr lang="en-GB"/>
            <a:t>Paraphrase</a:t>
          </a:r>
          <a:endParaRPr lang="en-US"/>
        </a:p>
      </dgm:t>
    </dgm:pt>
    <dgm:pt modelId="{A2AEA373-F525-401D-A275-73B3C54A2171}" type="parTrans" cxnId="{2CAD4723-0FAF-47B8-A8CD-599D7A76F72C}">
      <dgm:prSet/>
      <dgm:spPr/>
      <dgm:t>
        <a:bodyPr/>
        <a:lstStyle/>
        <a:p>
          <a:endParaRPr lang="en-US"/>
        </a:p>
      </dgm:t>
    </dgm:pt>
    <dgm:pt modelId="{5E967BE6-F936-4774-9311-1BDCFCD68CFC}" type="sibTrans" cxnId="{2CAD4723-0FAF-47B8-A8CD-599D7A76F72C}">
      <dgm:prSet/>
      <dgm:spPr/>
      <dgm:t>
        <a:bodyPr/>
        <a:lstStyle/>
        <a:p>
          <a:endParaRPr lang="en-US"/>
        </a:p>
      </dgm:t>
    </dgm:pt>
    <dgm:pt modelId="{41F15F21-24C6-4980-B23F-0CB5CC319861}">
      <dgm:prSet/>
      <dgm:spPr/>
      <dgm:t>
        <a:bodyPr/>
        <a:lstStyle/>
        <a:p>
          <a:r>
            <a:rPr lang="en-GB" dirty="0"/>
            <a:t>Reproduce an idea from a source but translate it into your own words (about the same length as the original)</a:t>
          </a:r>
          <a:endParaRPr lang="en-US" dirty="0"/>
        </a:p>
      </dgm:t>
    </dgm:pt>
    <dgm:pt modelId="{D583E25A-F1C8-42AF-AEDC-DF68CEE5237E}" type="parTrans" cxnId="{4F84F58B-2930-40F5-A2BE-91A59DB8B20D}">
      <dgm:prSet/>
      <dgm:spPr/>
      <dgm:t>
        <a:bodyPr/>
        <a:lstStyle/>
        <a:p>
          <a:endParaRPr lang="en-US"/>
        </a:p>
      </dgm:t>
    </dgm:pt>
    <dgm:pt modelId="{90876FE8-53A7-4F9E-97A7-62F5B13EA5B4}" type="sibTrans" cxnId="{4F84F58B-2930-40F5-A2BE-91A59DB8B20D}">
      <dgm:prSet/>
      <dgm:spPr/>
      <dgm:t>
        <a:bodyPr/>
        <a:lstStyle/>
        <a:p>
          <a:endParaRPr lang="en-US"/>
        </a:p>
      </dgm:t>
    </dgm:pt>
    <dgm:pt modelId="{B60FF797-DB25-4EF2-9C5D-87CF21386935}">
      <dgm:prSet/>
      <dgm:spPr/>
      <dgm:t>
        <a:bodyPr/>
        <a:lstStyle/>
        <a:p>
          <a:pPr>
            <a:defRPr b="1"/>
          </a:pPr>
          <a:r>
            <a:rPr lang="en-GB" dirty="0">
              <a:solidFill>
                <a:schemeClr val="bg1">
                  <a:lumMod val="85000"/>
                </a:schemeClr>
              </a:solidFill>
            </a:rPr>
            <a:t>Summarize</a:t>
          </a:r>
          <a:endParaRPr lang="en-US" dirty="0">
            <a:solidFill>
              <a:schemeClr val="bg1">
                <a:lumMod val="85000"/>
              </a:schemeClr>
            </a:solidFill>
          </a:endParaRPr>
        </a:p>
      </dgm:t>
    </dgm:pt>
    <dgm:pt modelId="{86C2836F-0AFA-4B29-AA9B-0A1576874B61}" type="parTrans" cxnId="{22AEFF28-E4A9-4E83-9F80-D9B544550C2A}">
      <dgm:prSet/>
      <dgm:spPr/>
      <dgm:t>
        <a:bodyPr/>
        <a:lstStyle/>
        <a:p>
          <a:endParaRPr lang="en-US"/>
        </a:p>
      </dgm:t>
    </dgm:pt>
    <dgm:pt modelId="{6114FAB0-C88A-475D-BFCC-12D43EE54A8C}" type="sibTrans" cxnId="{22AEFF28-E4A9-4E83-9F80-D9B544550C2A}">
      <dgm:prSet/>
      <dgm:spPr/>
      <dgm:t>
        <a:bodyPr/>
        <a:lstStyle/>
        <a:p>
          <a:endParaRPr lang="en-US"/>
        </a:p>
      </dgm:t>
    </dgm:pt>
    <dgm:pt modelId="{850C7768-9251-4316-BD43-6751BA096F84}">
      <dgm:prSet/>
      <dgm:spPr/>
      <dgm:t>
        <a:bodyPr/>
        <a:lstStyle/>
        <a:p>
          <a:r>
            <a:rPr lang="en-GB" dirty="0">
              <a:solidFill>
                <a:schemeClr val="bg1">
                  <a:lumMod val="85000"/>
                </a:schemeClr>
              </a:solidFill>
            </a:rPr>
            <a:t>Condense the source by keeping main ideas and omitting detail</a:t>
          </a:r>
          <a:endParaRPr lang="en-US" dirty="0">
            <a:solidFill>
              <a:schemeClr val="bg1">
                <a:lumMod val="85000"/>
              </a:schemeClr>
            </a:solidFill>
          </a:endParaRPr>
        </a:p>
      </dgm:t>
    </dgm:pt>
    <dgm:pt modelId="{E689A27D-8832-44E9-8EAC-E7D9BBFA373F}" type="parTrans" cxnId="{DF04CA03-7168-4D71-B632-05D025837599}">
      <dgm:prSet/>
      <dgm:spPr/>
      <dgm:t>
        <a:bodyPr/>
        <a:lstStyle/>
        <a:p>
          <a:endParaRPr lang="en-US"/>
        </a:p>
      </dgm:t>
    </dgm:pt>
    <dgm:pt modelId="{3B1B711F-5B99-401D-9D62-006A12123A33}" type="sibTrans" cxnId="{DF04CA03-7168-4D71-B632-05D025837599}">
      <dgm:prSet/>
      <dgm:spPr/>
      <dgm:t>
        <a:bodyPr/>
        <a:lstStyle/>
        <a:p>
          <a:endParaRPr lang="en-US"/>
        </a:p>
      </dgm:t>
    </dgm:pt>
    <dgm:pt modelId="{1583DD87-F9F3-458A-A001-D77C92149E63}" type="pres">
      <dgm:prSet presAssocID="{FE96F629-EA6C-4EC1-9EBA-30127EC7CF5F}" presName="root" presStyleCnt="0">
        <dgm:presLayoutVars>
          <dgm:dir/>
          <dgm:resizeHandles val="exact"/>
        </dgm:presLayoutVars>
      </dgm:prSet>
      <dgm:spPr/>
    </dgm:pt>
    <dgm:pt modelId="{AF66E948-7EF9-4A3E-90B3-88B3F18AE233}" type="pres">
      <dgm:prSet presAssocID="{0745EE8B-DC3A-42BA-88D4-FB779A56C0E1}" presName="compNode" presStyleCnt="0"/>
      <dgm:spPr/>
    </dgm:pt>
    <dgm:pt modelId="{B756E73C-1038-425C-85C1-C0D6250B77C1}" type="pres">
      <dgm:prSet presAssocID="{0745EE8B-DC3A-42BA-88D4-FB779A56C0E1}" presName="iconRect" presStyleLbl="node1" presStyleIdx="0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Quotation Mark"/>
        </a:ext>
      </dgm:extLst>
    </dgm:pt>
    <dgm:pt modelId="{F985C726-4B0F-4E6B-8D1D-C419D6EACDD6}" type="pres">
      <dgm:prSet presAssocID="{0745EE8B-DC3A-42BA-88D4-FB779A56C0E1}" presName="iconSpace" presStyleCnt="0"/>
      <dgm:spPr/>
    </dgm:pt>
    <dgm:pt modelId="{FE6EEEE0-E76F-4EDD-BF3C-F87CAB304E60}" type="pres">
      <dgm:prSet presAssocID="{0745EE8B-DC3A-42BA-88D4-FB779A56C0E1}" presName="parTx" presStyleLbl="revTx" presStyleIdx="0" presStyleCnt="6">
        <dgm:presLayoutVars>
          <dgm:chMax val="0"/>
          <dgm:chPref val="0"/>
        </dgm:presLayoutVars>
      </dgm:prSet>
      <dgm:spPr/>
    </dgm:pt>
    <dgm:pt modelId="{F1411535-F865-4D92-88A3-D4DB753979D4}" type="pres">
      <dgm:prSet presAssocID="{0745EE8B-DC3A-42BA-88D4-FB779A56C0E1}" presName="txSpace" presStyleCnt="0"/>
      <dgm:spPr/>
    </dgm:pt>
    <dgm:pt modelId="{56185346-54FA-48EE-8C1A-7B70D63507C7}" type="pres">
      <dgm:prSet presAssocID="{0745EE8B-DC3A-42BA-88D4-FB779A56C0E1}" presName="desTx" presStyleLbl="revTx" presStyleIdx="1" presStyleCnt="6">
        <dgm:presLayoutVars/>
      </dgm:prSet>
      <dgm:spPr/>
    </dgm:pt>
    <dgm:pt modelId="{F7C7CE34-9985-4805-8E25-143F330EBB5E}" type="pres">
      <dgm:prSet presAssocID="{249EA8F9-06F9-49B2-AE8B-2A5E35C8FC5E}" presName="sibTrans" presStyleCnt="0"/>
      <dgm:spPr/>
    </dgm:pt>
    <dgm:pt modelId="{B3133FD7-AAF4-4BEA-99B1-6DB5CE88009A}" type="pres">
      <dgm:prSet presAssocID="{8B3331B4-D888-4180-9431-7EF752CF8072}" presName="compNode" presStyleCnt="0"/>
      <dgm:spPr/>
    </dgm:pt>
    <dgm:pt modelId="{BF9613E8-1A13-4760-9CF2-C71D29C5B3D3}" type="pres">
      <dgm:prSet presAssocID="{8B3331B4-D888-4180-9431-7EF752CF807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 with solid fill"/>
        </a:ext>
      </dgm:extLst>
    </dgm:pt>
    <dgm:pt modelId="{7DBAF132-0DEB-46C2-A89B-6F8019578772}" type="pres">
      <dgm:prSet presAssocID="{8B3331B4-D888-4180-9431-7EF752CF8072}" presName="iconSpace" presStyleCnt="0"/>
      <dgm:spPr/>
    </dgm:pt>
    <dgm:pt modelId="{7E98EAB8-2D93-44BA-ABFA-57B501A6E7F3}" type="pres">
      <dgm:prSet presAssocID="{8B3331B4-D888-4180-9431-7EF752CF8072}" presName="parTx" presStyleLbl="revTx" presStyleIdx="2" presStyleCnt="6">
        <dgm:presLayoutVars>
          <dgm:chMax val="0"/>
          <dgm:chPref val="0"/>
        </dgm:presLayoutVars>
      </dgm:prSet>
      <dgm:spPr/>
    </dgm:pt>
    <dgm:pt modelId="{371A41CC-D639-4980-88D4-34B0AA15D442}" type="pres">
      <dgm:prSet presAssocID="{8B3331B4-D888-4180-9431-7EF752CF8072}" presName="txSpace" presStyleCnt="0"/>
      <dgm:spPr/>
    </dgm:pt>
    <dgm:pt modelId="{C9C686FA-7CEF-453E-BE50-84C61B66314E}" type="pres">
      <dgm:prSet presAssocID="{8B3331B4-D888-4180-9431-7EF752CF8072}" presName="desTx" presStyleLbl="revTx" presStyleIdx="3" presStyleCnt="6">
        <dgm:presLayoutVars/>
      </dgm:prSet>
      <dgm:spPr/>
    </dgm:pt>
    <dgm:pt modelId="{EB6C2883-E1E2-43C5-A3D2-3C4389F726DD}" type="pres">
      <dgm:prSet presAssocID="{5E967BE6-F936-4774-9311-1BDCFCD68CFC}" presName="sibTrans" presStyleCnt="0"/>
      <dgm:spPr/>
    </dgm:pt>
    <dgm:pt modelId="{6F606269-2152-4CEA-9CF0-35AD5533F9BE}" type="pres">
      <dgm:prSet presAssocID="{B60FF797-DB25-4EF2-9C5D-87CF21386935}" presName="compNode" presStyleCnt="0"/>
      <dgm:spPr/>
    </dgm:pt>
    <dgm:pt modelId="{DAF23804-94BC-4E9F-AF46-D14EAF400CC0}" type="pres">
      <dgm:prSet presAssocID="{B60FF797-DB25-4EF2-9C5D-87CF2138693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work diagram with solid fill"/>
        </a:ext>
      </dgm:extLst>
    </dgm:pt>
    <dgm:pt modelId="{F5785266-D3C4-491B-80BA-A8EC733987C4}" type="pres">
      <dgm:prSet presAssocID="{B60FF797-DB25-4EF2-9C5D-87CF21386935}" presName="iconSpace" presStyleCnt="0"/>
      <dgm:spPr/>
    </dgm:pt>
    <dgm:pt modelId="{B027888F-69F5-43AE-840B-A1AFFECDA12F}" type="pres">
      <dgm:prSet presAssocID="{B60FF797-DB25-4EF2-9C5D-87CF21386935}" presName="parTx" presStyleLbl="revTx" presStyleIdx="4" presStyleCnt="6">
        <dgm:presLayoutVars>
          <dgm:chMax val="0"/>
          <dgm:chPref val="0"/>
        </dgm:presLayoutVars>
      </dgm:prSet>
      <dgm:spPr/>
    </dgm:pt>
    <dgm:pt modelId="{49478092-EC16-4246-B3C2-1AE19E288BF5}" type="pres">
      <dgm:prSet presAssocID="{B60FF797-DB25-4EF2-9C5D-87CF21386935}" presName="txSpace" presStyleCnt="0"/>
      <dgm:spPr/>
    </dgm:pt>
    <dgm:pt modelId="{C75E9721-2E19-43A0-ACE8-A05E1D762B14}" type="pres">
      <dgm:prSet presAssocID="{B60FF797-DB25-4EF2-9C5D-87CF21386935}" presName="desTx" presStyleLbl="revTx" presStyleIdx="5" presStyleCnt="6">
        <dgm:presLayoutVars/>
      </dgm:prSet>
      <dgm:spPr/>
    </dgm:pt>
  </dgm:ptLst>
  <dgm:cxnLst>
    <dgm:cxn modelId="{DF04CA03-7168-4D71-B632-05D025837599}" srcId="{B60FF797-DB25-4EF2-9C5D-87CF21386935}" destId="{850C7768-9251-4316-BD43-6751BA096F84}" srcOrd="0" destOrd="0" parTransId="{E689A27D-8832-44E9-8EAC-E7D9BBFA373F}" sibTransId="{3B1B711F-5B99-401D-9D62-006A12123A33}"/>
    <dgm:cxn modelId="{ECC0280A-D849-4423-825B-93151EF0B548}" type="presOf" srcId="{FE96F629-EA6C-4EC1-9EBA-30127EC7CF5F}" destId="{1583DD87-F9F3-458A-A001-D77C92149E63}" srcOrd="0" destOrd="0" presId="urn:microsoft.com/office/officeart/2018/5/layout/CenteredIconLabelDescriptionList"/>
    <dgm:cxn modelId="{2CAD4723-0FAF-47B8-A8CD-599D7A76F72C}" srcId="{FE96F629-EA6C-4EC1-9EBA-30127EC7CF5F}" destId="{8B3331B4-D888-4180-9431-7EF752CF8072}" srcOrd="1" destOrd="0" parTransId="{A2AEA373-F525-401D-A275-73B3C54A2171}" sibTransId="{5E967BE6-F936-4774-9311-1BDCFCD68CFC}"/>
    <dgm:cxn modelId="{22AEFF28-E4A9-4E83-9F80-D9B544550C2A}" srcId="{FE96F629-EA6C-4EC1-9EBA-30127EC7CF5F}" destId="{B60FF797-DB25-4EF2-9C5D-87CF21386935}" srcOrd="2" destOrd="0" parTransId="{86C2836F-0AFA-4B29-AA9B-0A1576874B61}" sibTransId="{6114FAB0-C88A-475D-BFCC-12D43EE54A8C}"/>
    <dgm:cxn modelId="{13B66E4E-B738-43A1-8DF1-849F66F964D7}" srcId="{FE96F629-EA6C-4EC1-9EBA-30127EC7CF5F}" destId="{0745EE8B-DC3A-42BA-88D4-FB779A56C0E1}" srcOrd="0" destOrd="0" parTransId="{0563498B-C007-4A98-AB0F-19FFEB700340}" sibTransId="{249EA8F9-06F9-49B2-AE8B-2A5E35C8FC5E}"/>
    <dgm:cxn modelId="{4442C054-AD09-40F3-90FF-953C1E66E371}" srcId="{0745EE8B-DC3A-42BA-88D4-FB779A56C0E1}" destId="{EBCB1356-2393-4063-8E58-BABB86D05112}" srcOrd="0" destOrd="0" parTransId="{0B6A74FF-6CE5-4891-A710-8771AB3CD851}" sibTransId="{E56E1877-2F5E-4B7B-A69D-BB2BC6BA7B5E}"/>
    <dgm:cxn modelId="{E14AFF5E-14A1-436F-8997-0C5780152273}" type="presOf" srcId="{0745EE8B-DC3A-42BA-88D4-FB779A56C0E1}" destId="{FE6EEEE0-E76F-4EDD-BF3C-F87CAB304E60}" srcOrd="0" destOrd="0" presId="urn:microsoft.com/office/officeart/2018/5/layout/CenteredIconLabelDescriptionList"/>
    <dgm:cxn modelId="{4F84F58B-2930-40F5-A2BE-91A59DB8B20D}" srcId="{8B3331B4-D888-4180-9431-7EF752CF8072}" destId="{41F15F21-24C6-4980-B23F-0CB5CC319861}" srcOrd="0" destOrd="0" parTransId="{D583E25A-F1C8-42AF-AEDC-DF68CEE5237E}" sibTransId="{90876FE8-53A7-4F9E-97A7-62F5B13EA5B4}"/>
    <dgm:cxn modelId="{8FF6938E-DB2F-4875-B684-4A85073D205D}" type="presOf" srcId="{EBCB1356-2393-4063-8E58-BABB86D05112}" destId="{56185346-54FA-48EE-8C1A-7B70D63507C7}" srcOrd="0" destOrd="0" presId="urn:microsoft.com/office/officeart/2018/5/layout/CenteredIconLabelDescriptionList"/>
    <dgm:cxn modelId="{913A6498-4587-49B3-8DB9-C00D194C4F1B}" type="presOf" srcId="{41F15F21-24C6-4980-B23F-0CB5CC319861}" destId="{C9C686FA-7CEF-453E-BE50-84C61B66314E}" srcOrd="0" destOrd="0" presId="urn:microsoft.com/office/officeart/2018/5/layout/CenteredIconLabelDescriptionList"/>
    <dgm:cxn modelId="{7649C39A-7A12-42A3-8516-481AC69DFBF1}" type="presOf" srcId="{8B3331B4-D888-4180-9431-7EF752CF8072}" destId="{7E98EAB8-2D93-44BA-ABFA-57B501A6E7F3}" srcOrd="0" destOrd="0" presId="urn:microsoft.com/office/officeart/2018/5/layout/CenteredIconLabelDescriptionList"/>
    <dgm:cxn modelId="{AA57A9C7-A2CE-4E6B-9292-89461C9AE3F5}" type="presOf" srcId="{850C7768-9251-4316-BD43-6751BA096F84}" destId="{C75E9721-2E19-43A0-ACE8-A05E1D762B14}" srcOrd="0" destOrd="0" presId="urn:microsoft.com/office/officeart/2018/5/layout/CenteredIconLabelDescriptionList"/>
    <dgm:cxn modelId="{B4102ADF-0277-4244-A05B-0347D975ED13}" type="presOf" srcId="{B60FF797-DB25-4EF2-9C5D-87CF21386935}" destId="{B027888F-69F5-43AE-840B-A1AFFECDA12F}" srcOrd="0" destOrd="0" presId="urn:microsoft.com/office/officeart/2018/5/layout/CenteredIconLabelDescriptionList"/>
    <dgm:cxn modelId="{372FDD3F-CBBA-47AD-88AD-B6BB8A32F5BC}" type="presParOf" srcId="{1583DD87-F9F3-458A-A001-D77C92149E63}" destId="{AF66E948-7EF9-4A3E-90B3-88B3F18AE233}" srcOrd="0" destOrd="0" presId="urn:microsoft.com/office/officeart/2018/5/layout/CenteredIconLabelDescriptionList"/>
    <dgm:cxn modelId="{FE5E959C-64C6-496D-B257-E93B19EFA184}" type="presParOf" srcId="{AF66E948-7EF9-4A3E-90B3-88B3F18AE233}" destId="{B756E73C-1038-425C-85C1-C0D6250B77C1}" srcOrd="0" destOrd="0" presId="urn:microsoft.com/office/officeart/2018/5/layout/CenteredIconLabelDescriptionList"/>
    <dgm:cxn modelId="{237053E6-46D7-4DC3-9686-48F22C70F3D2}" type="presParOf" srcId="{AF66E948-7EF9-4A3E-90B3-88B3F18AE233}" destId="{F985C726-4B0F-4E6B-8D1D-C419D6EACDD6}" srcOrd="1" destOrd="0" presId="urn:microsoft.com/office/officeart/2018/5/layout/CenteredIconLabelDescriptionList"/>
    <dgm:cxn modelId="{F9A59C16-C7B1-4D45-9F8D-90163ED80F67}" type="presParOf" srcId="{AF66E948-7EF9-4A3E-90B3-88B3F18AE233}" destId="{FE6EEEE0-E76F-4EDD-BF3C-F87CAB304E60}" srcOrd="2" destOrd="0" presId="urn:microsoft.com/office/officeart/2018/5/layout/CenteredIconLabelDescriptionList"/>
    <dgm:cxn modelId="{8930AAE1-7E7D-4439-A2C9-013868D956B5}" type="presParOf" srcId="{AF66E948-7EF9-4A3E-90B3-88B3F18AE233}" destId="{F1411535-F865-4D92-88A3-D4DB753979D4}" srcOrd="3" destOrd="0" presId="urn:microsoft.com/office/officeart/2018/5/layout/CenteredIconLabelDescriptionList"/>
    <dgm:cxn modelId="{01EC284C-7A77-42F6-9E4C-FD7F4DC31087}" type="presParOf" srcId="{AF66E948-7EF9-4A3E-90B3-88B3F18AE233}" destId="{56185346-54FA-48EE-8C1A-7B70D63507C7}" srcOrd="4" destOrd="0" presId="urn:microsoft.com/office/officeart/2018/5/layout/CenteredIconLabelDescriptionList"/>
    <dgm:cxn modelId="{E48FC38B-DC16-45A8-9DE4-1EAC8ADADD97}" type="presParOf" srcId="{1583DD87-F9F3-458A-A001-D77C92149E63}" destId="{F7C7CE34-9985-4805-8E25-143F330EBB5E}" srcOrd="1" destOrd="0" presId="urn:microsoft.com/office/officeart/2018/5/layout/CenteredIconLabelDescriptionList"/>
    <dgm:cxn modelId="{B861BB4A-A7F9-4DA6-9383-F1019BA586C5}" type="presParOf" srcId="{1583DD87-F9F3-458A-A001-D77C92149E63}" destId="{B3133FD7-AAF4-4BEA-99B1-6DB5CE88009A}" srcOrd="2" destOrd="0" presId="urn:microsoft.com/office/officeart/2018/5/layout/CenteredIconLabelDescriptionList"/>
    <dgm:cxn modelId="{E6999093-875A-419A-9F8F-1B196B154D76}" type="presParOf" srcId="{B3133FD7-AAF4-4BEA-99B1-6DB5CE88009A}" destId="{BF9613E8-1A13-4760-9CF2-C71D29C5B3D3}" srcOrd="0" destOrd="0" presId="urn:microsoft.com/office/officeart/2018/5/layout/CenteredIconLabelDescriptionList"/>
    <dgm:cxn modelId="{99B55D46-34A9-4810-BF15-2EE3CAACEBBE}" type="presParOf" srcId="{B3133FD7-AAF4-4BEA-99B1-6DB5CE88009A}" destId="{7DBAF132-0DEB-46C2-A89B-6F8019578772}" srcOrd="1" destOrd="0" presId="urn:microsoft.com/office/officeart/2018/5/layout/CenteredIconLabelDescriptionList"/>
    <dgm:cxn modelId="{053DFF7D-1224-46AC-932C-D74BA3AA0035}" type="presParOf" srcId="{B3133FD7-AAF4-4BEA-99B1-6DB5CE88009A}" destId="{7E98EAB8-2D93-44BA-ABFA-57B501A6E7F3}" srcOrd="2" destOrd="0" presId="urn:microsoft.com/office/officeart/2018/5/layout/CenteredIconLabelDescriptionList"/>
    <dgm:cxn modelId="{194EC6D4-977B-4F82-8556-92A0228049BE}" type="presParOf" srcId="{B3133FD7-AAF4-4BEA-99B1-6DB5CE88009A}" destId="{371A41CC-D639-4980-88D4-34B0AA15D442}" srcOrd="3" destOrd="0" presId="urn:microsoft.com/office/officeart/2018/5/layout/CenteredIconLabelDescriptionList"/>
    <dgm:cxn modelId="{1F203916-8F87-40FC-AD4D-10E053DF634A}" type="presParOf" srcId="{B3133FD7-AAF4-4BEA-99B1-6DB5CE88009A}" destId="{C9C686FA-7CEF-453E-BE50-84C61B66314E}" srcOrd="4" destOrd="0" presId="urn:microsoft.com/office/officeart/2018/5/layout/CenteredIconLabelDescriptionList"/>
    <dgm:cxn modelId="{60E5F255-9DE4-423F-B29A-3372CEE91C51}" type="presParOf" srcId="{1583DD87-F9F3-458A-A001-D77C92149E63}" destId="{EB6C2883-E1E2-43C5-A3D2-3C4389F726DD}" srcOrd="3" destOrd="0" presId="urn:microsoft.com/office/officeart/2018/5/layout/CenteredIconLabelDescriptionList"/>
    <dgm:cxn modelId="{D52CD1FB-2781-4699-9AA6-E7C194177663}" type="presParOf" srcId="{1583DD87-F9F3-458A-A001-D77C92149E63}" destId="{6F606269-2152-4CEA-9CF0-35AD5533F9BE}" srcOrd="4" destOrd="0" presId="urn:microsoft.com/office/officeart/2018/5/layout/CenteredIconLabelDescriptionList"/>
    <dgm:cxn modelId="{89292D23-0ED4-49E5-983F-90C28CCCD572}" type="presParOf" srcId="{6F606269-2152-4CEA-9CF0-35AD5533F9BE}" destId="{DAF23804-94BC-4E9F-AF46-D14EAF400CC0}" srcOrd="0" destOrd="0" presId="urn:microsoft.com/office/officeart/2018/5/layout/CenteredIconLabelDescriptionList"/>
    <dgm:cxn modelId="{044B9F1B-E8EA-40AF-8936-51E1193D6C24}" type="presParOf" srcId="{6F606269-2152-4CEA-9CF0-35AD5533F9BE}" destId="{F5785266-D3C4-491B-80BA-A8EC733987C4}" srcOrd="1" destOrd="0" presId="urn:microsoft.com/office/officeart/2018/5/layout/CenteredIconLabelDescriptionList"/>
    <dgm:cxn modelId="{D86F95ED-CCD7-4F6A-97C6-214DD8B28CF5}" type="presParOf" srcId="{6F606269-2152-4CEA-9CF0-35AD5533F9BE}" destId="{B027888F-69F5-43AE-840B-A1AFFECDA12F}" srcOrd="2" destOrd="0" presId="urn:microsoft.com/office/officeart/2018/5/layout/CenteredIconLabelDescriptionList"/>
    <dgm:cxn modelId="{C999C2A0-6403-4A01-B4CB-02138DD59B27}" type="presParOf" srcId="{6F606269-2152-4CEA-9CF0-35AD5533F9BE}" destId="{49478092-EC16-4246-B3C2-1AE19E288BF5}" srcOrd="3" destOrd="0" presId="urn:microsoft.com/office/officeart/2018/5/layout/CenteredIconLabelDescriptionList"/>
    <dgm:cxn modelId="{09E4E3C2-DC11-4EBD-8E9F-4AF0481CE86B}" type="presParOf" srcId="{6F606269-2152-4CEA-9CF0-35AD5533F9BE}" destId="{C75E9721-2E19-43A0-ACE8-A05E1D762B14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E96F629-EA6C-4EC1-9EBA-30127EC7CF5F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0745EE8B-DC3A-42BA-88D4-FB779A56C0E1}">
      <dgm:prSet/>
      <dgm:spPr/>
      <dgm:t>
        <a:bodyPr/>
        <a:lstStyle/>
        <a:p>
          <a:pPr>
            <a:defRPr b="1"/>
          </a:pPr>
          <a:r>
            <a:rPr lang="en-GB" dirty="0">
              <a:solidFill>
                <a:schemeClr val="bg1">
                  <a:lumMod val="85000"/>
                </a:schemeClr>
              </a:solidFill>
            </a:rPr>
            <a:t>Quote sources</a:t>
          </a:r>
          <a:endParaRPr lang="en-US" dirty="0">
            <a:solidFill>
              <a:schemeClr val="bg1">
                <a:lumMod val="85000"/>
              </a:schemeClr>
            </a:solidFill>
          </a:endParaRPr>
        </a:p>
      </dgm:t>
    </dgm:pt>
    <dgm:pt modelId="{0563498B-C007-4A98-AB0F-19FFEB700340}" type="parTrans" cxnId="{13B66E4E-B738-43A1-8DF1-849F66F964D7}">
      <dgm:prSet/>
      <dgm:spPr/>
      <dgm:t>
        <a:bodyPr/>
        <a:lstStyle/>
        <a:p>
          <a:endParaRPr lang="en-US"/>
        </a:p>
      </dgm:t>
    </dgm:pt>
    <dgm:pt modelId="{249EA8F9-06F9-49B2-AE8B-2A5E35C8FC5E}" type="sibTrans" cxnId="{13B66E4E-B738-43A1-8DF1-849F66F964D7}">
      <dgm:prSet/>
      <dgm:spPr/>
      <dgm:t>
        <a:bodyPr/>
        <a:lstStyle/>
        <a:p>
          <a:endParaRPr lang="en-US"/>
        </a:p>
      </dgm:t>
    </dgm:pt>
    <dgm:pt modelId="{EBCB1356-2393-4063-8E58-BABB86D05112}">
      <dgm:prSet/>
      <dgm:spPr/>
      <dgm:t>
        <a:bodyPr/>
        <a:lstStyle/>
        <a:p>
          <a:r>
            <a:rPr lang="en-GB" dirty="0">
              <a:solidFill>
                <a:schemeClr val="bg1">
                  <a:lumMod val="85000"/>
                </a:schemeClr>
              </a:solidFill>
            </a:rPr>
            <a:t>Include the actual language of your source into your own paper (with quotation marks)</a:t>
          </a:r>
          <a:endParaRPr lang="en-US" dirty="0">
            <a:solidFill>
              <a:schemeClr val="bg1">
                <a:lumMod val="85000"/>
              </a:schemeClr>
            </a:solidFill>
          </a:endParaRPr>
        </a:p>
      </dgm:t>
    </dgm:pt>
    <dgm:pt modelId="{0B6A74FF-6CE5-4891-A710-8771AB3CD851}" type="parTrans" cxnId="{4442C054-AD09-40F3-90FF-953C1E66E371}">
      <dgm:prSet/>
      <dgm:spPr/>
      <dgm:t>
        <a:bodyPr/>
        <a:lstStyle/>
        <a:p>
          <a:endParaRPr lang="en-US"/>
        </a:p>
      </dgm:t>
    </dgm:pt>
    <dgm:pt modelId="{E56E1877-2F5E-4B7B-A69D-BB2BC6BA7B5E}" type="sibTrans" cxnId="{4442C054-AD09-40F3-90FF-953C1E66E371}">
      <dgm:prSet/>
      <dgm:spPr/>
      <dgm:t>
        <a:bodyPr/>
        <a:lstStyle/>
        <a:p>
          <a:endParaRPr lang="en-US"/>
        </a:p>
      </dgm:t>
    </dgm:pt>
    <dgm:pt modelId="{8B3331B4-D888-4180-9431-7EF752CF8072}">
      <dgm:prSet/>
      <dgm:spPr/>
      <dgm:t>
        <a:bodyPr/>
        <a:lstStyle/>
        <a:p>
          <a:pPr>
            <a:defRPr b="1"/>
          </a:pPr>
          <a:r>
            <a:rPr lang="en-GB" dirty="0">
              <a:solidFill>
                <a:schemeClr val="bg1">
                  <a:lumMod val="85000"/>
                </a:schemeClr>
              </a:solidFill>
            </a:rPr>
            <a:t>Paraphrase</a:t>
          </a:r>
          <a:endParaRPr lang="en-US" dirty="0">
            <a:solidFill>
              <a:schemeClr val="bg1">
                <a:lumMod val="85000"/>
              </a:schemeClr>
            </a:solidFill>
          </a:endParaRPr>
        </a:p>
      </dgm:t>
    </dgm:pt>
    <dgm:pt modelId="{A2AEA373-F525-401D-A275-73B3C54A2171}" type="parTrans" cxnId="{2CAD4723-0FAF-47B8-A8CD-599D7A76F72C}">
      <dgm:prSet/>
      <dgm:spPr/>
      <dgm:t>
        <a:bodyPr/>
        <a:lstStyle/>
        <a:p>
          <a:endParaRPr lang="en-US"/>
        </a:p>
      </dgm:t>
    </dgm:pt>
    <dgm:pt modelId="{5E967BE6-F936-4774-9311-1BDCFCD68CFC}" type="sibTrans" cxnId="{2CAD4723-0FAF-47B8-A8CD-599D7A76F72C}">
      <dgm:prSet/>
      <dgm:spPr/>
      <dgm:t>
        <a:bodyPr/>
        <a:lstStyle/>
        <a:p>
          <a:endParaRPr lang="en-US"/>
        </a:p>
      </dgm:t>
    </dgm:pt>
    <dgm:pt modelId="{41F15F21-24C6-4980-B23F-0CB5CC319861}">
      <dgm:prSet/>
      <dgm:spPr/>
      <dgm:t>
        <a:bodyPr/>
        <a:lstStyle/>
        <a:p>
          <a:r>
            <a:rPr lang="en-GB" dirty="0">
              <a:solidFill>
                <a:schemeClr val="bg1">
                  <a:lumMod val="85000"/>
                </a:schemeClr>
              </a:solidFill>
            </a:rPr>
            <a:t>Reproduce an idea from a source but translate it into your own words (about the same length as the original)</a:t>
          </a:r>
          <a:endParaRPr lang="en-US" dirty="0">
            <a:solidFill>
              <a:schemeClr val="bg1">
                <a:lumMod val="85000"/>
              </a:schemeClr>
            </a:solidFill>
          </a:endParaRPr>
        </a:p>
      </dgm:t>
    </dgm:pt>
    <dgm:pt modelId="{D583E25A-F1C8-42AF-AEDC-DF68CEE5237E}" type="parTrans" cxnId="{4F84F58B-2930-40F5-A2BE-91A59DB8B20D}">
      <dgm:prSet/>
      <dgm:spPr/>
      <dgm:t>
        <a:bodyPr/>
        <a:lstStyle/>
        <a:p>
          <a:endParaRPr lang="en-US"/>
        </a:p>
      </dgm:t>
    </dgm:pt>
    <dgm:pt modelId="{90876FE8-53A7-4F9E-97A7-62F5B13EA5B4}" type="sibTrans" cxnId="{4F84F58B-2930-40F5-A2BE-91A59DB8B20D}">
      <dgm:prSet/>
      <dgm:spPr/>
      <dgm:t>
        <a:bodyPr/>
        <a:lstStyle/>
        <a:p>
          <a:endParaRPr lang="en-US"/>
        </a:p>
      </dgm:t>
    </dgm:pt>
    <dgm:pt modelId="{B60FF797-DB25-4EF2-9C5D-87CF21386935}">
      <dgm:prSet/>
      <dgm:spPr/>
      <dgm:t>
        <a:bodyPr/>
        <a:lstStyle/>
        <a:p>
          <a:pPr>
            <a:defRPr b="1"/>
          </a:pPr>
          <a:r>
            <a:rPr lang="en-GB"/>
            <a:t>Summarize</a:t>
          </a:r>
          <a:endParaRPr lang="en-US"/>
        </a:p>
      </dgm:t>
    </dgm:pt>
    <dgm:pt modelId="{86C2836F-0AFA-4B29-AA9B-0A1576874B61}" type="parTrans" cxnId="{22AEFF28-E4A9-4E83-9F80-D9B544550C2A}">
      <dgm:prSet/>
      <dgm:spPr/>
      <dgm:t>
        <a:bodyPr/>
        <a:lstStyle/>
        <a:p>
          <a:endParaRPr lang="en-US"/>
        </a:p>
      </dgm:t>
    </dgm:pt>
    <dgm:pt modelId="{6114FAB0-C88A-475D-BFCC-12D43EE54A8C}" type="sibTrans" cxnId="{22AEFF28-E4A9-4E83-9F80-D9B544550C2A}">
      <dgm:prSet/>
      <dgm:spPr/>
      <dgm:t>
        <a:bodyPr/>
        <a:lstStyle/>
        <a:p>
          <a:endParaRPr lang="en-US"/>
        </a:p>
      </dgm:t>
    </dgm:pt>
    <dgm:pt modelId="{850C7768-9251-4316-BD43-6751BA096F84}">
      <dgm:prSet/>
      <dgm:spPr/>
      <dgm:t>
        <a:bodyPr/>
        <a:lstStyle/>
        <a:p>
          <a:r>
            <a:rPr lang="en-GB"/>
            <a:t>Condense the source by keeping main ideas and omitting detail</a:t>
          </a:r>
          <a:endParaRPr lang="en-US"/>
        </a:p>
      </dgm:t>
    </dgm:pt>
    <dgm:pt modelId="{E689A27D-8832-44E9-8EAC-E7D9BBFA373F}" type="parTrans" cxnId="{DF04CA03-7168-4D71-B632-05D025837599}">
      <dgm:prSet/>
      <dgm:spPr/>
      <dgm:t>
        <a:bodyPr/>
        <a:lstStyle/>
        <a:p>
          <a:endParaRPr lang="en-US"/>
        </a:p>
      </dgm:t>
    </dgm:pt>
    <dgm:pt modelId="{3B1B711F-5B99-401D-9D62-006A12123A33}" type="sibTrans" cxnId="{DF04CA03-7168-4D71-B632-05D025837599}">
      <dgm:prSet/>
      <dgm:spPr/>
      <dgm:t>
        <a:bodyPr/>
        <a:lstStyle/>
        <a:p>
          <a:endParaRPr lang="en-US"/>
        </a:p>
      </dgm:t>
    </dgm:pt>
    <dgm:pt modelId="{1583DD87-F9F3-458A-A001-D77C92149E63}" type="pres">
      <dgm:prSet presAssocID="{FE96F629-EA6C-4EC1-9EBA-30127EC7CF5F}" presName="root" presStyleCnt="0">
        <dgm:presLayoutVars>
          <dgm:dir/>
          <dgm:resizeHandles val="exact"/>
        </dgm:presLayoutVars>
      </dgm:prSet>
      <dgm:spPr/>
    </dgm:pt>
    <dgm:pt modelId="{AF66E948-7EF9-4A3E-90B3-88B3F18AE233}" type="pres">
      <dgm:prSet presAssocID="{0745EE8B-DC3A-42BA-88D4-FB779A56C0E1}" presName="compNode" presStyleCnt="0"/>
      <dgm:spPr/>
    </dgm:pt>
    <dgm:pt modelId="{B756E73C-1038-425C-85C1-C0D6250B77C1}" type="pres">
      <dgm:prSet presAssocID="{0745EE8B-DC3A-42BA-88D4-FB779A56C0E1}" presName="iconRect" presStyleLbl="node1" presStyleIdx="0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Quotation Mark"/>
        </a:ext>
      </dgm:extLst>
    </dgm:pt>
    <dgm:pt modelId="{F985C726-4B0F-4E6B-8D1D-C419D6EACDD6}" type="pres">
      <dgm:prSet presAssocID="{0745EE8B-DC3A-42BA-88D4-FB779A56C0E1}" presName="iconSpace" presStyleCnt="0"/>
      <dgm:spPr/>
    </dgm:pt>
    <dgm:pt modelId="{FE6EEEE0-E76F-4EDD-BF3C-F87CAB304E60}" type="pres">
      <dgm:prSet presAssocID="{0745EE8B-DC3A-42BA-88D4-FB779A56C0E1}" presName="parTx" presStyleLbl="revTx" presStyleIdx="0" presStyleCnt="6">
        <dgm:presLayoutVars>
          <dgm:chMax val="0"/>
          <dgm:chPref val="0"/>
        </dgm:presLayoutVars>
      </dgm:prSet>
      <dgm:spPr/>
    </dgm:pt>
    <dgm:pt modelId="{F1411535-F865-4D92-88A3-D4DB753979D4}" type="pres">
      <dgm:prSet presAssocID="{0745EE8B-DC3A-42BA-88D4-FB779A56C0E1}" presName="txSpace" presStyleCnt="0"/>
      <dgm:spPr/>
    </dgm:pt>
    <dgm:pt modelId="{56185346-54FA-48EE-8C1A-7B70D63507C7}" type="pres">
      <dgm:prSet presAssocID="{0745EE8B-DC3A-42BA-88D4-FB779A56C0E1}" presName="desTx" presStyleLbl="revTx" presStyleIdx="1" presStyleCnt="6">
        <dgm:presLayoutVars/>
      </dgm:prSet>
      <dgm:spPr/>
    </dgm:pt>
    <dgm:pt modelId="{F7C7CE34-9985-4805-8E25-143F330EBB5E}" type="pres">
      <dgm:prSet presAssocID="{249EA8F9-06F9-49B2-AE8B-2A5E35C8FC5E}" presName="sibTrans" presStyleCnt="0"/>
      <dgm:spPr/>
    </dgm:pt>
    <dgm:pt modelId="{B3133FD7-AAF4-4BEA-99B1-6DB5CE88009A}" type="pres">
      <dgm:prSet presAssocID="{8B3331B4-D888-4180-9431-7EF752CF8072}" presName="compNode" presStyleCnt="0"/>
      <dgm:spPr/>
    </dgm:pt>
    <dgm:pt modelId="{BF9613E8-1A13-4760-9CF2-C71D29C5B3D3}" type="pres">
      <dgm:prSet presAssocID="{8B3331B4-D888-4180-9431-7EF752CF807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 with solid fill"/>
        </a:ext>
      </dgm:extLst>
    </dgm:pt>
    <dgm:pt modelId="{7DBAF132-0DEB-46C2-A89B-6F8019578772}" type="pres">
      <dgm:prSet presAssocID="{8B3331B4-D888-4180-9431-7EF752CF8072}" presName="iconSpace" presStyleCnt="0"/>
      <dgm:spPr/>
    </dgm:pt>
    <dgm:pt modelId="{7E98EAB8-2D93-44BA-ABFA-57B501A6E7F3}" type="pres">
      <dgm:prSet presAssocID="{8B3331B4-D888-4180-9431-7EF752CF8072}" presName="parTx" presStyleLbl="revTx" presStyleIdx="2" presStyleCnt="6">
        <dgm:presLayoutVars>
          <dgm:chMax val="0"/>
          <dgm:chPref val="0"/>
        </dgm:presLayoutVars>
      </dgm:prSet>
      <dgm:spPr/>
    </dgm:pt>
    <dgm:pt modelId="{371A41CC-D639-4980-88D4-34B0AA15D442}" type="pres">
      <dgm:prSet presAssocID="{8B3331B4-D888-4180-9431-7EF752CF8072}" presName="txSpace" presStyleCnt="0"/>
      <dgm:spPr/>
    </dgm:pt>
    <dgm:pt modelId="{C9C686FA-7CEF-453E-BE50-84C61B66314E}" type="pres">
      <dgm:prSet presAssocID="{8B3331B4-D888-4180-9431-7EF752CF8072}" presName="desTx" presStyleLbl="revTx" presStyleIdx="3" presStyleCnt="6">
        <dgm:presLayoutVars/>
      </dgm:prSet>
      <dgm:spPr/>
    </dgm:pt>
    <dgm:pt modelId="{EB6C2883-E1E2-43C5-A3D2-3C4389F726DD}" type="pres">
      <dgm:prSet presAssocID="{5E967BE6-F936-4774-9311-1BDCFCD68CFC}" presName="sibTrans" presStyleCnt="0"/>
      <dgm:spPr/>
    </dgm:pt>
    <dgm:pt modelId="{6F606269-2152-4CEA-9CF0-35AD5533F9BE}" type="pres">
      <dgm:prSet presAssocID="{B60FF797-DB25-4EF2-9C5D-87CF21386935}" presName="compNode" presStyleCnt="0"/>
      <dgm:spPr/>
    </dgm:pt>
    <dgm:pt modelId="{DAF23804-94BC-4E9F-AF46-D14EAF400CC0}" type="pres">
      <dgm:prSet presAssocID="{B60FF797-DB25-4EF2-9C5D-87CF2138693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work diagram with solid fill"/>
        </a:ext>
      </dgm:extLst>
    </dgm:pt>
    <dgm:pt modelId="{F5785266-D3C4-491B-80BA-A8EC733987C4}" type="pres">
      <dgm:prSet presAssocID="{B60FF797-DB25-4EF2-9C5D-87CF21386935}" presName="iconSpace" presStyleCnt="0"/>
      <dgm:spPr/>
    </dgm:pt>
    <dgm:pt modelId="{B027888F-69F5-43AE-840B-A1AFFECDA12F}" type="pres">
      <dgm:prSet presAssocID="{B60FF797-DB25-4EF2-9C5D-87CF21386935}" presName="parTx" presStyleLbl="revTx" presStyleIdx="4" presStyleCnt="6">
        <dgm:presLayoutVars>
          <dgm:chMax val="0"/>
          <dgm:chPref val="0"/>
        </dgm:presLayoutVars>
      </dgm:prSet>
      <dgm:spPr/>
    </dgm:pt>
    <dgm:pt modelId="{49478092-EC16-4246-B3C2-1AE19E288BF5}" type="pres">
      <dgm:prSet presAssocID="{B60FF797-DB25-4EF2-9C5D-87CF21386935}" presName="txSpace" presStyleCnt="0"/>
      <dgm:spPr/>
    </dgm:pt>
    <dgm:pt modelId="{C75E9721-2E19-43A0-ACE8-A05E1D762B14}" type="pres">
      <dgm:prSet presAssocID="{B60FF797-DB25-4EF2-9C5D-87CF21386935}" presName="desTx" presStyleLbl="revTx" presStyleIdx="5" presStyleCnt="6">
        <dgm:presLayoutVars/>
      </dgm:prSet>
      <dgm:spPr/>
    </dgm:pt>
  </dgm:ptLst>
  <dgm:cxnLst>
    <dgm:cxn modelId="{DF04CA03-7168-4D71-B632-05D025837599}" srcId="{B60FF797-DB25-4EF2-9C5D-87CF21386935}" destId="{850C7768-9251-4316-BD43-6751BA096F84}" srcOrd="0" destOrd="0" parTransId="{E689A27D-8832-44E9-8EAC-E7D9BBFA373F}" sibTransId="{3B1B711F-5B99-401D-9D62-006A12123A33}"/>
    <dgm:cxn modelId="{ECC0280A-D849-4423-825B-93151EF0B548}" type="presOf" srcId="{FE96F629-EA6C-4EC1-9EBA-30127EC7CF5F}" destId="{1583DD87-F9F3-458A-A001-D77C92149E63}" srcOrd="0" destOrd="0" presId="urn:microsoft.com/office/officeart/2018/5/layout/CenteredIconLabelDescriptionList"/>
    <dgm:cxn modelId="{2CAD4723-0FAF-47B8-A8CD-599D7A76F72C}" srcId="{FE96F629-EA6C-4EC1-9EBA-30127EC7CF5F}" destId="{8B3331B4-D888-4180-9431-7EF752CF8072}" srcOrd="1" destOrd="0" parTransId="{A2AEA373-F525-401D-A275-73B3C54A2171}" sibTransId="{5E967BE6-F936-4774-9311-1BDCFCD68CFC}"/>
    <dgm:cxn modelId="{22AEFF28-E4A9-4E83-9F80-D9B544550C2A}" srcId="{FE96F629-EA6C-4EC1-9EBA-30127EC7CF5F}" destId="{B60FF797-DB25-4EF2-9C5D-87CF21386935}" srcOrd="2" destOrd="0" parTransId="{86C2836F-0AFA-4B29-AA9B-0A1576874B61}" sibTransId="{6114FAB0-C88A-475D-BFCC-12D43EE54A8C}"/>
    <dgm:cxn modelId="{13B66E4E-B738-43A1-8DF1-849F66F964D7}" srcId="{FE96F629-EA6C-4EC1-9EBA-30127EC7CF5F}" destId="{0745EE8B-DC3A-42BA-88D4-FB779A56C0E1}" srcOrd="0" destOrd="0" parTransId="{0563498B-C007-4A98-AB0F-19FFEB700340}" sibTransId="{249EA8F9-06F9-49B2-AE8B-2A5E35C8FC5E}"/>
    <dgm:cxn modelId="{4442C054-AD09-40F3-90FF-953C1E66E371}" srcId="{0745EE8B-DC3A-42BA-88D4-FB779A56C0E1}" destId="{EBCB1356-2393-4063-8E58-BABB86D05112}" srcOrd="0" destOrd="0" parTransId="{0B6A74FF-6CE5-4891-A710-8771AB3CD851}" sibTransId="{E56E1877-2F5E-4B7B-A69D-BB2BC6BA7B5E}"/>
    <dgm:cxn modelId="{E14AFF5E-14A1-436F-8997-0C5780152273}" type="presOf" srcId="{0745EE8B-DC3A-42BA-88D4-FB779A56C0E1}" destId="{FE6EEEE0-E76F-4EDD-BF3C-F87CAB304E60}" srcOrd="0" destOrd="0" presId="urn:microsoft.com/office/officeart/2018/5/layout/CenteredIconLabelDescriptionList"/>
    <dgm:cxn modelId="{4F84F58B-2930-40F5-A2BE-91A59DB8B20D}" srcId="{8B3331B4-D888-4180-9431-7EF752CF8072}" destId="{41F15F21-24C6-4980-B23F-0CB5CC319861}" srcOrd="0" destOrd="0" parTransId="{D583E25A-F1C8-42AF-AEDC-DF68CEE5237E}" sibTransId="{90876FE8-53A7-4F9E-97A7-62F5B13EA5B4}"/>
    <dgm:cxn modelId="{8FF6938E-DB2F-4875-B684-4A85073D205D}" type="presOf" srcId="{EBCB1356-2393-4063-8E58-BABB86D05112}" destId="{56185346-54FA-48EE-8C1A-7B70D63507C7}" srcOrd="0" destOrd="0" presId="urn:microsoft.com/office/officeart/2018/5/layout/CenteredIconLabelDescriptionList"/>
    <dgm:cxn modelId="{913A6498-4587-49B3-8DB9-C00D194C4F1B}" type="presOf" srcId="{41F15F21-24C6-4980-B23F-0CB5CC319861}" destId="{C9C686FA-7CEF-453E-BE50-84C61B66314E}" srcOrd="0" destOrd="0" presId="urn:microsoft.com/office/officeart/2018/5/layout/CenteredIconLabelDescriptionList"/>
    <dgm:cxn modelId="{7649C39A-7A12-42A3-8516-481AC69DFBF1}" type="presOf" srcId="{8B3331B4-D888-4180-9431-7EF752CF8072}" destId="{7E98EAB8-2D93-44BA-ABFA-57B501A6E7F3}" srcOrd="0" destOrd="0" presId="urn:microsoft.com/office/officeart/2018/5/layout/CenteredIconLabelDescriptionList"/>
    <dgm:cxn modelId="{AA57A9C7-A2CE-4E6B-9292-89461C9AE3F5}" type="presOf" srcId="{850C7768-9251-4316-BD43-6751BA096F84}" destId="{C75E9721-2E19-43A0-ACE8-A05E1D762B14}" srcOrd="0" destOrd="0" presId="urn:microsoft.com/office/officeart/2018/5/layout/CenteredIconLabelDescriptionList"/>
    <dgm:cxn modelId="{B4102ADF-0277-4244-A05B-0347D975ED13}" type="presOf" srcId="{B60FF797-DB25-4EF2-9C5D-87CF21386935}" destId="{B027888F-69F5-43AE-840B-A1AFFECDA12F}" srcOrd="0" destOrd="0" presId="urn:microsoft.com/office/officeart/2018/5/layout/CenteredIconLabelDescriptionList"/>
    <dgm:cxn modelId="{372FDD3F-CBBA-47AD-88AD-B6BB8A32F5BC}" type="presParOf" srcId="{1583DD87-F9F3-458A-A001-D77C92149E63}" destId="{AF66E948-7EF9-4A3E-90B3-88B3F18AE233}" srcOrd="0" destOrd="0" presId="urn:microsoft.com/office/officeart/2018/5/layout/CenteredIconLabelDescriptionList"/>
    <dgm:cxn modelId="{FE5E959C-64C6-496D-B257-E93B19EFA184}" type="presParOf" srcId="{AF66E948-7EF9-4A3E-90B3-88B3F18AE233}" destId="{B756E73C-1038-425C-85C1-C0D6250B77C1}" srcOrd="0" destOrd="0" presId="urn:microsoft.com/office/officeart/2018/5/layout/CenteredIconLabelDescriptionList"/>
    <dgm:cxn modelId="{237053E6-46D7-4DC3-9686-48F22C70F3D2}" type="presParOf" srcId="{AF66E948-7EF9-4A3E-90B3-88B3F18AE233}" destId="{F985C726-4B0F-4E6B-8D1D-C419D6EACDD6}" srcOrd="1" destOrd="0" presId="urn:microsoft.com/office/officeart/2018/5/layout/CenteredIconLabelDescriptionList"/>
    <dgm:cxn modelId="{F9A59C16-C7B1-4D45-9F8D-90163ED80F67}" type="presParOf" srcId="{AF66E948-7EF9-4A3E-90B3-88B3F18AE233}" destId="{FE6EEEE0-E76F-4EDD-BF3C-F87CAB304E60}" srcOrd="2" destOrd="0" presId="urn:microsoft.com/office/officeart/2018/5/layout/CenteredIconLabelDescriptionList"/>
    <dgm:cxn modelId="{8930AAE1-7E7D-4439-A2C9-013868D956B5}" type="presParOf" srcId="{AF66E948-7EF9-4A3E-90B3-88B3F18AE233}" destId="{F1411535-F865-4D92-88A3-D4DB753979D4}" srcOrd="3" destOrd="0" presId="urn:microsoft.com/office/officeart/2018/5/layout/CenteredIconLabelDescriptionList"/>
    <dgm:cxn modelId="{01EC284C-7A77-42F6-9E4C-FD7F4DC31087}" type="presParOf" srcId="{AF66E948-7EF9-4A3E-90B3-88B3F18AE233}" destId="{56185346-54FA-48EE-8C1A-7B70D63507C7}" srcOrd="4" destOrd="0" presId="urn:microsoft.com/office/officeart/2018/5/layout/CenteredIconLabelDescriptionList"/>
    <dgm:cxn modelId="{E48FC38B-DC16-45A8-9DE4-1EAC8ADADD97}" type="presParOf" srcId="{1583DD87-F9F3-458A-A001-D77C92149E63}" destId="{F7C7CE34-9985-4805-8E25-143F330EBB5E}" srcOrd="1" destOrd="0" presId="urn:microsoft.com/office/officeart/2018/5/layout/CenteredIconLabelDescriptionList"/>
    <dgm:cxn modelId="{B861BB4A-A7F9-4DA6-9383-F1019BA586C5}" type="presParOf" srcId="{1583DD87-F9F3-458A-A001-D77C92149E63}" destId="{B3133FD7-AAF4-4BEA-99B1-6DB5CE88009A}" srcOrd="2" destOrd="0" presId="urn:microsoft.com/office/officeart/2018/5/layout/CenteredIconLabelDescriptionList"/>
    <dgm:cxn modelId="{E6999093-875A-419A-9F8F-1B196B154D76}" type="presParOf" srcId="{B3133FD7-AAF4-4BEA-99B1-6DB5CE88009A}" destId="{BF9613E8-1A13-4760-9CF2-C71D29C5B3D3}" srcOrd="0" destOrd="0" presId="urn:microsoft.com/office/officeart/2018/5/layout/CenteredIconLabelDescriptionList"/>
    <dgm:cxn modelId="{99B55D46-34A9-4810-BF15-2EE3CAACEBBE}" type="presParOf" srcId="{B3133FD7-AAF4-4BEA-99B1-6DB5CE88009A}" destId="{7DBAF132-0DEB-46C2-A89B-6F8019578772}" srcOrd="1" destOrd="0" presId="urn:microsoft.com/office/officeart/2018/5/layout/CenteredIconLabelDescriptionList"/>
    <dgm:cxn modelId="{053DFF7D-1224-46AC-932C-D74BA3AA0035}" type="presParOf" srcId="{B3133FD7-AAF4-4BEA-99B1-6DB5CE88009A}" destId="{7E98EAB8-2D93-44BA-ABFA-57B501A6E7F3}" srcOrd="2" destOrd="0" presId="urn:microsoft.com/office/officeart/2018/5/layout/CenteredIconLabelDescriptionList"/>
    <dgm:cxn modelId="{194EC6D4-977B-4F82-8556-92A0228049BE}" type="presParOf" srcId="{B3133FD7-AAF4-4BEA-99B1-6DB5CE88009A}" destId="{371A41CC-D639-4980-88D4-34B0AA15D442}" srcOrd="3" destOrd="0" presId="urn:microsoft.com/office/officeart/2018/5/layout/CenteredIconLabelDescriptionList"/>
    <dgm:cxn modelId="{1F203916-8F87-40FC-AD4D-10E053DF634A}" type="presParOf" srcId="{B3133FD7-AAF4-4BEA-99B1-6DB5CE88009A}" destId="{C9C686FA-7CEF-453E-BE50-84C61B66314E}" srcOrd="4" destOrd="0" presId="urn:microsoft.com/office/officeart/2018/5/layout/CenteredIconLabelDescriptionList"/>
    <dgm:cxn modelId="{60E5F255-9DE4-423F-B29A-3372CEE91C51}" type="presParOf" srcId="{1583DD87-F9F3-458A-A001-D77C92149E63}" destId="{EB6C2883-E1E2-43C5-A3D2-3C4389F726DD}" srcOrd="3" destOrd="0" presId="urn:microsoft.com/office/officeart/2018/5/layout/CenteredIconLabelDescriptionList"/>
    <dgm:cxn modelId="{D52CD1FB-2781-4699-9AA6-E7C194177663}" type="presParOf" srcId="{1583DD87-F9F3-458A-A001-D77C92149E63}" destId="{6F606269-2152-4CEA-9CF0-35AD5533F9BE}" srcOrd="4" destOrd="0" presId="urn:microsoft.com/office/officeart/2018/5/layout/CenteredIconLabelDescriptionList"/>
    <dgm:cxn modelId="{89292D23-0ED4-49E5-983F-90C28CCCD572}" type="presParOf" srcId="{6F606269-2152-4CEA-9CF0-35AD5533F9BE}" destId="{DAF23804-94BC-4E9F-AF46-D14EAF400CC0}" srcOrd="0" destOrd="0" presId="urn:microsoft.com/office/officeart/2018/5/layout/CenteredIconLabelDescriptionList"/>
    <dgm:cxn modelId="{044B9F1B-E8EA-40AF-8936-51E1193D6C24}" type="presParOf" srcId="{6F606269-2152-4CEA-9CF0-35AD5533F9BE}" destId="{F5785266-D3C4-491B-80BA-A8EC733987C4}" srcOrd="1" destOrd="0" presId="urn:microsoft.com/office/officeart/2018/5/layout/CenteredIconLabelDescriptionList"/>
    <dgm:cxn modelId="{D86F95ED-CCD7-4F6A-97C6-214DD8B28CF5}" type="presParOf" srcId="{6F606269-2152-4CEA-9CF0-35AD5533F9BE}" destId="{B027888F-69F5-43AE-840B-A1AFFECDA12F}" srcOrd="2" destOrd="0" presId="urn:microsoft.com/office/officeart/2018/5/layout/CenteredIconLabelDescriptionList"/>
    <dgm:cxn modelId="{C999C2A0-6403-4A01-B4CB-02138DD59B27}" type="presParOf" srcId="{6F606269-2152-4CEA-9CF0-35AD5533F9BE}" destId="{49478092-EC16-4246-B3C2-1AE19E288BF5}" srcOrd="3" destOrd="0" presId="urn:microsoft.com/office/officeart/2018/5/layout/CenteredIconLabelDescriptionList"/>
    <dgm:cxn modelId="{09E4E3C2-DC11-4EBD-8E9F-4AF0481CE86B}" type="presParOf" srcId="{6F606269-2152-4CEA-9CF0-35AD5533F9BE}" destId="{C75E9721-2E19-43A0-ACE8-A05E1D762B14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3FF228C-3BD8-4289-B0BD-0C11668B0B63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246E3E-C804-4F97-8250-9DA924743C90}">
      <dgm:prSet/>
      <dgm:spPr/>
      <dgm:t>
        <a:bodyPr/>
        <a:lstStyle/>
        <a:p>
          <a:r>
            <a:rPr lang="en-CA"/>
            <a:t>FIRST: get your computer ID and Password:</a:t>
          </a:r>
          <a:endParaRPr lang="en-US"/>
        </a:p>
      </dgm:t>
    </dgm:pt>
    <dgm:pt modelId="{29AD33B5-5154-44EF-8F2A-A08F79D3F504}" type="parTrans" cxnId="{AB56B46E-999D-42E8-A8A5-DB977684C8A3}">
      <dgm:prSet/>
      <dgm:spPr/>
      <dgm:t>
        <a:bodyPr/>
        <a:lstStyle/>
        <a:p>
          <a:endParaRPr lang="en-US"/>
        </a:p>
      </dgm:t>
    </dgm:pt>
    <dgm:pt modelId="{0E96D505-A736-4195-8648-242354D333C7}" type="sibTrans" cxnId="{AB56B46E-999D-42E8-A8A5-DB977684C8A3}">
      <dgm:prSet/>
      <dgm:spPr/>
      <dgm:t>
        <a:bodyPr/>
        <a:lstStyle/>
        <a:p>
          <a:endParaRPr lang="en-US"/>
        </a:p>
      </dgm:t>
    </dgm:pt>
    <dgm:pt modelId="{BA383FD7-C7D9-4FE9-A5F3-0D84C535F7BE}">
      <dgm:prSet/>
      <dgm:spPr/>
      <dgm:t>
        <a:bodyPr/>
        <a:lstStyle/>
        <a:p>
          <a:r>
            <a:rPr lang="en-CA" dirty="0"/>
            <a:t>If you have problems, please contact </a:t>
          </a:r>
          <a:r>
            <a:rPr lang="en-CA" u="sng" dirty="0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helpdesk</a:t>
          </a:r>
          <a:r>
            <a:rPr lang="en-CA" u="sng" dirty="0"/>
            <a:t> in the </a:t>
          </a:r>
          <a:r>
            <a:rPr lang="en-CA" u="sng" dirty="0" err="1"/>
            <a:t>Orkanen</a:t>
          </a:r>
          <a:r>
            <a:rPr lang="en-CA" u="sng" dirty="0"/>
            <a:t> Library</a:t>
          </a:r>
          <a:r>
            <a:rPr lang="en-CA" dirty="0"/>
            <a:t>.</a:t>
          </a:r>
          <a:endParaRPr lang="en-US" dirty="0"/>
        </a:p>
      </dgm:t>
    </dgm:pt>
    <dgm:pt modelId="{C4264D65-3EF5-45A6-B5D6-EBBF8B1E6F42}" type="parTrans" cxnId="{9A209972-22A0-44EF-B9AE-30418B90B959}">
      <dgm:prSet/>
      <dgm:spPr/>
      <dgm:t>
        <a:bodyPr/>
        <a:lstStyle/>
        <a:p>
          <a:endParaRPr lang="en-US"/>
        </a:p>
      </dgm:t>
    </dgm:pt>
    <dgm:pt modelId="{1846B527-DC46-41A2-BC0C-38A87759CBBB}" type="sibTrans" cxnId="{9A209972-22A0-44EF-B9AE-30418B90B959}">
      <dgm:prSet/>
      <dgm:spPr/>
      <dgm:t>
        <a:bodyPr/>
        <a:lstStyle/>
        <a:p>
          <a:endParaRPr lang="en-US"/>
        </a:p>
      </dgm:t>
    </dgm:pt>
    <dgm:pt modelId="{65D10151-4A8A-3B40-9986-78DA6BBC5774}" type="pres">
      <dgm:prSet presAssocID="{13FF228C-3BD8-4289-B0BD-0C11668B0B63}" presName="diagram" presStyleCnt="0">
        <dgm:presLayoutVars>
          <dgm:dir/>
          <dgm:resizeHandles val="exact"/>
        </dgm:presLayoutVars>
      </dgm:prSet>
      <dgm:spPr/>
    </dgm:pt>
    <dgm:pt modelId="{AAC0D3DF-3164-CA4D-AC65-032637C5D9A7}" type="pres">
      <dgm:prSet presAssocID="{FC246E3E-C804-4F97-8250-9DA924743C90}" presName="node" presStyleLbl="node1" presStyleIdx="0" presStyleCnt="1">
        <dgm:presLayoutVars>
          <dgm:bulletEnabled val="1"/>
        </dgm:presLayoutVars>
      </dgm:prSet>
      <dgm:spPr/>
    </dgm:pt>
  </dgm:ptLst>
  <dgm:cxnLst>
    <dgm:cxn modelId="{11974B34-FE67-E142-BE16-57D452CB8439}" type="presOf" srcId="{FC246E3E-C804-4F97-8250-9DA924743C90}" destId="{AAC0D3DF-3164-CA4D-AC65-032637C5D9A7}" srcOrd="0" destOrd="0" presId="urn:microsoft.com/office/officeart/2005/8/layout/default"/>
    <dgm:cxn modelId="{AB56B46E-999D-42E8-A8A5-DB977684C8A3}" srcId="{13FF228C-3BD8-4289-B0BD-0C11668B0B63}" destId="{FC246E3E-C804-4F97-8250-9DA924743C90}" srcOrd="0" destOrd="0" parTransId="{29AD33B5-5154-44EF-8F2A-A08F79D3F504}" sibTransId="{0E96D505-A736-4195-8648-242354D333C7}"/>
    <dgm:cxn modelId="{9A209972-22A0-44EF-B9AE-30418B90B959}" srcId="{FC246E3E-C804-4F97-8250-9DA924743C90}" destId="{BA383FD7-C7D9-4FE9-A5F3-0D84C535F7BE}" srcOrd="0" destOrd="0" parTransId="{C4264D65-3EF5-45A6-B5D6-EBBF8B1E6F42}" sibTransId="{1846B527-DC46-41A2-BC0C-38A87759CBBB}"/>
    <dgm:cxn modelId="{336B6592-5AA6-134A-A881-38E291882026}" type="presOf" srcId="{BA383FD7-C7D9-4FE9-A5F3-0D84C535F7BE}" destId="{AAC0D3DF-3164-CA4D-AC65-032637C5D9A7}" srcOrd="0" destOrd="1" presId="urn:microsoft.com/office/officeart/2005/8/layout/default"/>
    <dgm:cxn modelId="{73A3C0D6-CB75-5D4A-BD18-945C1C059BCF}" type="presOf" srcId="{13FF228C-3BD8-4289-B0BD-0C11668B0B63}" destId="{65D10151-4A8A-3B40-9986-78DA6BBC5774}" srcOrd="0" destOrd="0" presId="urn:microsoft.com/office/officeart/2005/8/layout/default"/>
    <dgm:cxn modelId="{8970C013-F308-2E46-A5AB-916CDCBF39D6}" type="presParOf" srcId="{65D10151-4A8A-3B40-9986-78DA6BBC5774}" destId="{AAC0D3DF-3164-CA4D-AC65-032637C5D9A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E081EC1-610C-4A30-8F59-ADC2A119AE72}" type="doc">
      <dgm:prSet loTypeId="urn:microsoft.com/office/officeart/2005/8/layout/arrow5" loCatId="relationship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BEBE6D2-ECA2-4C5C-97E7-70E310F5FE97}">
      <dgm:prSet/>
      <dgm:spPr/>
      <dgm:t>
        <a:bodyPr/>
        <a:lstStyle/>
        <a:p>
          <a:r>
            <a:rPr lang="en-US" b="1" i="1" dirty="0"/>
            <a:t>A, B, C, D, E, U</a:t>
          </a:r>
        </a:p>
        <a:p>
          <a:r>
            <a:rPr lang="en-US" dirty="0"/>
            <a:t>U = fail</a:t>
          </a:r>
        </a:p>
      </dgm:t>
    </dgm:pt>
    <dgm:pt modelId="{87789301-ED8F-4E28-8D73-C785920BFCD4}" type="parTrans" cxnId="{F9045395-7604-414F-818C-B503665F7684}">
      <dgm:prSet/>
      <dgm:spPr/>
      <dgm:t>
        <a:bodyPr/>
        <a:lstStyle/>
        <a:p>
          <a:endParaRPr lang="en-US"/>
        </a:p>
      </dgm:t>
    </dgm:pt>
    <dgm:pt modelId="{FE721BFD-3B27-42AA-9B88-62276D312109}" type="sibTrans" cxnId="{F9045395-7604-414F-818C-B503665F7684}">
      <dgm:prSet/>
      <dgm:spPr/>
      <dgm:t>
        <a:bodyPr/>
        <a:lstStyle/>
        <a:p>
          <a:endParaRPr lang="en-US"/>
        </a:p>
      </dgm:t>
    </dgm:pt>
    <dgm:pt modelId="{D7D9EBDB-C5B5-41B1-8A55-F8B76DB62267}">
      <dgm:prSet/>
      <dgm:spPr/>
      <dgm:t>
        <a:bodyPr/>
        <a:lstStyle/>
        <a:p>
          <a:r>
            <a:rPr lang="en-US" b="1" i="1" dirty="0"/>
            <a:t>U </a:t>
          </a:r>
          <a:r>
            <a:rPr lang="en-US" dirty="0"/>
            <a:t>or</a:t>
          </a:r>
          <a:r>
            <a:rPr lang="en-US" b="1" i="1" dirty="0"/>
            <a:t> G </a:t>
          </a:r>
        </a:p>
        <a:p>
          <a:r>
            <a:rPr lang="en-US" dirty="0"/>
            <a:t>U = fail</a:t>
          </a:r>
        </a:p>
        <a:p>
          <a:r>
            <a:rPr lang="en-US" dirty="0"/>
            <a:t>G = pass</a:t>
          </a:r>
        </a:p>
      </dgm:t>
    </dgm:pt>
    <dgm:pt modelId="{89837627-A1D0-4862-A801-1489DC146E0F}" type="parTrans" cxnId="{4F84B9FA-25BB-444B-BF64-1D303107FD9F}">
      <dgm:prSet/>
      <dgm:spPr/>
      <dgm:t>
        <a:bodyPr/>
        <a:lstStyle/>
        <a:p>
          <a:endParaRPr lang="en-US"/>
        </a:p>
      </dgm:t>
    </dgm:pt>
    <dgm:pt modelId="{A7BE33F2-9866-463B-BA22-C91B6F898FB1}" type="sibTrans" cxnId="{4F84B9FA-25BB-444B-BF64-1D303107FD9F}">
      <dgm:prSet/>
      <dgm:spPr/>
      <dgm:t>
        <a:bodyPr/>
        <a:lstStyle/>
        <a:p>
          <a:endParaRPr lang="en-US"/>
        </a:p>
      </dgm:t>
    </dgm:pt>
    <dgm:pt modelId="{182CAEE5-CA08-624C-B670-FD27224E80EE}" type="pres">
      <dgm:prSet presAssocID="{7E081EC1-610C-4A30-8F59-ADC2A119AE72}" presName="diagram" presStyleCnt="0">
        <dgm:presLayoutVars>
          <dgm:dir/>
          <dgm:resizeHandles val="exact"/>
        </dgm:presLayoutVars>
      </dgm:prSet>
      <dgm:spPr/>
    </dgm:pt>
    <dgm:pt modelId="{88C17D2A-90B2-DC48-81E7-BFCFDA8E45E5}" type="pres">
      <dgm:prSet presAssocID="{EBEBE6D2-ECA2-4C5C-97E7-70E310F5FE97}" presName="arrow" presStyleLbl="node1" presStyleIdx="0" presStyleCnt="2">
        <dgm:presLayoutVars>
          <dgm:bulletEnabled val="1"/>
        </dgm:presLayoutVars>
      </dgm:prSet>
      <dgm:spPr/>
    </dgm:pt>
    <dgm:pt modelId="{BD3554B5-1C51-074A-956C-E98FA7F838D0}" type="pres">
      <dgm:prSet presAssocID="{D7D9EBDB-C5B5-41B1-8A55-F8B76DB62267}" presName="arrow" presStyleLbl="node1" presStyleIdx="1" presStyleCnt="2">
        <dgm:presLayoutVars>
          <dgm:bulletEnabled val="1"/>
        </dgm:presLayoutVars>
      </dgm:prSet>
      <dgm:spPr/>
    </dgm:pt>
  </dgm:ptLst>
  <dgm:cxnLst>
    <dgm:cxn modelId="{72DF0B7C-570E-CC4D-826F-1B12CF9B800C}" type="presOf" srcId="{D7D9EBDB-C5B5-41B1-8A55-F8B76DB62267}" destId="{BD3554B5-1C51-074A-956C-E98FA7F838D0}" srcOrd="0" destOrd="0" presId="urn:microsoft.com/office/officeart/2005/8/layout/arrow5"/>
    <dgm:cxn modelId="{55F9638A-2E32-8B48-B4C6-1A36145D1908}" type="presOf" srcId="{EBEBE6D2-ECA2-4C5C-97E7-70E310F5FE97}" destId="{88C17D2A-90B2-DC48-81E7-BFCFDA8E45E5}" srcOrd="0" destOrd="0" presId="urn:microsoft.com/office/officeart/2005/8/layout/arrow5"/>
    <dgm:cxn modelId="{F9045395-7604-414F-818C-B503665F7684}" srcId="{7E081EC1-610C-4A30-8F59-ADC2A119AE72}" destId="{EBEBE6D2-ECA2-4C5C-97E7-70E310F5FE97}" srcOrd="0" destOrd="0" parTransId="{87789301-ED8F-4E28-8D73-C785920BFCD4}" sibTransId="{FE721BFD-3B27-42AA-9B88-62276D312109}"/>
    <dgm:cxn modelId="{1F737099-98E3-BE49-9033-BC0EC2A2C9DA}" type="presOf" srcId="{7E081EC1-610C-4A30-8F59-ADC2A119AE72}" destId="{182CAEE5-CA08-624C-B670-FD27224E80EE}" srcOrd="0" destOrd="0" presId="urn:microsoft.com/office/officeart/2005/8/layout/arrow5"/>
    <dgm:cxn modelId="{4F84B9FA-25BB-444B-BF64-1D303107FD9F}" srcId="{7E081EC1-610C-4A30-8F59-ADC2A119AE72}" destId="{D7D9EBDB-C5B5-41B1-8A55-F8B76DB62267}" srcOrd="1" destOrd="0" parTransId="{89837627-A1D0-4862-A801-1489DC146E0F}" sibTransId="{A7BE33F2-9866-463B-BA22-C91B6F898FB1}"/>
    <dgm:cxn modelId="{9154C657-8B4A-0445-AE72-28919D22A8F0}" type="presParOf" srcId="{182CAEE5-CA08-624C-B670-FD27224E80EE}" destId="{88C17D2A-90B2-DC48-81E7-BFCFDA8E45E5}" srcOrd="0" destOrd="0" presId="urn:microsoft.com/office/officeart/2005/8/layout/arrow5"/>
    <dgm:cxn modelId="{2F6034EB-B35C-BC4F-ABEF-C346A834BA05}" type="presParOf" srcId="{182CAEE5-CA08-624C-B670-FD27224E80EE}" destId="{BD3554B5-1C51-074A-956C-E98FA7F838D0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8C3969-0AA9-436A-8855-42C35A727F7F}" type="doc">
      <dgm:prSet loTypeId="urn:microsoft.com/office/officeart/2005/8/layout/defaul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CE43B7A-0ED4-4842-80EA-036671E4C452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instructions and help to clarify tasks</a:t>
          </a:r>
          <a:endParaRPr lang="en-US" dirty="0">
            <a:solidFill>
              <a:schemeClr val="tx1"/>
            </a:solidFill>
          </a:endParaRPr>
        </a:p>
      </dgm:t>
    </dgm:pt>
    <dgm:pt modelId="{2348D375-E3E6-45F3-87AC-6AD84EBFE27F}" type="parTrans" cxnId="{12B62BEC-BB83-4A85-85EF-CA030B15E776}">
      <dgm:prSet/>
      <dgm:spPr/>
      <dgm:t>
        <a:bodyPr/>
        <a:lstStyle/>
        <a:p>
          <a:endParaRPr lang="en-US"/>
        </a:p>
      </dgm:t>
    </dgm:pt>
    <dgm:pt modelId="{10A5BE30-0571-4891-982F-7F095CB198CD}" type="sibTrans" cxnId="{12B62BEC-BB83-4A85-85EF-CA030B15E776}">
      <dgm:prSet/>
      <dgm:spPr/>
      <dgm:t>
        <a:bodyPr/>
        <a:lstStyle/>
        <a:p>
          <a:endParaRPr lang="en-US"/>
        </a:p>
      </dgm:t>
    </dgm:pt>
    <dgm:pt modelId="{74847F08-DA26-44D4-8C0D-A23BF749433F}">
      <dgm:prSet/>
      <dgm:spPr/>
      <dgm:t>
        <a:bodyPr/>
        <a:lstStyle/>
        <a:p>
          <a:r>
            <a:rPr lang="en-GB" dirty="0">
              <a:solidFill>
                <a:schemeClr val="accent2">
                  <a:lumMod val="75000"/>
                </a:schemeClr>
              </a:solidFill>
            </a:rPr>
            <a:t>the writing process and the development of reasoning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4D93ACE5-98EF-4B67-9317-6CA4D9C91A41}" type="parTrans" cxnId="{E949C034-2B4E-4B2F-8FCF-82336700DCFB}">
      <dgm:prSet/>
      <dgm:spPr/>
      <dgm:t>
        <a:bodyPr/>
        <a:lstStyle/>
        <a:p>
          <a:endParaRPr lang="en-US"/>
        </a:p>
      </dgm:t>
    </dgm:pt>
    <dgm:pt modelId="{EA239601-1540-488B-A814-04D8FE5ED613}" type="sibTrans" cxnId="{E949C034-2B4E-4B2F-8FCF-82336700DCFB}">
      <dgm:prSet/>
      <dgm:spPr/>
      <dgm:t>
        <a:bodyPr/>
        <a:lstStyle/>
        <a:p>
          <a:endParaRPr lang="en-US"/>
        </a:p>
      </dgm:t>
    </dgm:pt>
    <dgm:pt modelId="{77A18D8D-219C-49A6-B98D-8131CFF8D6AB}">
      <dgm:prSet/>
      <dgm:spPr/>
      <dgm:t>
        <a:bodyPr/>
        <a:lstStyle/>
        <a:p>
          <a:r>
            <a:rPr lang="en-GB" dirty="0">
              <a:solidFill>
                <a:schemeClr val="accent2">
                  <a:lumMod val="75000"/>
                </a:schemeClr>
              </a:solidFill>
            </a:rPr>
            <a:t>text and sentence structure and context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AFEA46E9-6B17-4A94-B739-56291C1D4CFD}" type="parTrans" cxnId="{E1FC93F6-6093-4F22-BCA0-BAD7FE4D5D94}">
      <dgm:prSet/>
      <dgm:spPr/>
      <dgm:t>
        <a:bodyPr/>
        <a:lstStyle/>
        <a:p>
          <a:endParaRPr lang="en-US"/>
        </a:p>
      </dgm:t>
    </dgm:pt>
    <dgm:pt modelId="{3FC25657-F396-4FF5-819E-1C83D44BCC4B}" type="sibTrans" cxnId="{E1FC93F6-6093-4F22-BCA0-BAD7FE4D5D94}">
      <dgm:prSet/>
      <dgm:spPr/>
      <dgm:t>
        <a:bodyPr/>
        <a:lstStyle/>
        <a:p>
          <a:endParaRPr lang="en-US"/>
        </a:p>
      </dgm:t>
    </dgm:pt>
    <dgm:pt modelId="{DD63851F-DFE7-46D3-95C5-7A8BC60B4DE9}">
      <dgm:prSet/>
      <dgm:spPr/>
      <dgm:t>
        <a:bodyPr/>
        <a:lstStyle/>
        <a:p>
          <a:r>
            <a:rPr lang="en-GB" dirty="0">
              <a:solidFill>
                <a:schemeClr val="accent2">
                  <a:lumMod val="75000"/>
                </a:schemeClr>
              </a:solidFill>
            </a:rPr>
            <a:t>bibliography and source management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BE7FE710-4025-4D57-B234-34938A331B17}" type="parTrans" cxnId="{A3B3B75E-6B91-4643-AD9B-88CC24F77147}">
      <dgm:prSet/>
      <dgm:spPr/>
      <dgm:t>
        <a:bodyPr/>
        <a:lstStyle/>
        <a:p>
          <a:endParaRPr lang="en-US"/>
        </a:p>
      </dgm:t>
    </dgm:pt>
    <dgm:pt modelId="{63A6F9A3-1767-4F6A-A3F7-9117C283FE5D}" type="sibTrans" cxnId="{A3B3B75E-6B91-4643-AD9B-88CC24F77147}">
      <dgm:prSet/>
      <dgm:spPr/>
      <dgm:t>
        <a:bodyPr/>
        <a:lstStyle/>
        <a:p>
          <a:endParaRPr lang="en-US"/>
        </a:p>
      </dgm:t>
    </dgm:pt>
    <dgm:pt modelId="{E2A58C1D-0DDB-4332-8CF5-0C9A98E762E9}">
      <dgm:prSet/>
      <dgm:spPr/>
      <dgm:t>
        <a:bodyPr/>
        <a:lstStyle/>
        <a:p>
          <a:r>
            <a:rPr lang="en-GB" dirty="0">
              <a:solidFill>
                <a:schemeClr val="accent2">
                  <a:lumMod val="75000"/>
                </a:schemeClr>
              </a:solidFill>
            </a:rPr>
            <a:t>grammar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407AC672-0985-4190-8EAF-43770237B505}" type="parTrans" cxnId="{E7427E4D-1073-4F4A-9369-A9AC9C8CFE7F}">
      <dgm:prSet/>
      <dgm:spPr/>
      <dgm:t>
        <a:bodyPr/>
        <a:lstStyle/>
        <a:p>
          <a:endParaRPr lang="en-US"/>
        </a:p>
      </dgm:t>
    </dgm:pt>
    <dgm:pt modelId="{D72FED2A-337C-4CC3-B13B-F6854AC285B5}" type="sibTrans" cxnId="{E7427E4D-1073-4F4A-9369-A9AC9C8CFE7F}">
      <dgm:prSet/>
      <dgm:spPr/>
      <dgm:t>
        <a:bodyPr/>
        <a:lstStyle/>
        <a:p>
          <a:endParaRPr lang="en-US"/>
        </a:p>
      </dgm:t>
    </dgm:pt>
    <dgm:pt modelId="{17A69881-D88E-4FE6-8265-7E041C30E8B1}">
      <dgm:prSet/>
      <dgm:spPr/>
      <dgm:t>
        <a:bodyPr/>
        <a:lstStyle/>
        <a:p>
          <a:r>
            <a:rPr lang="en-GB" dirty="0">
              <a:solidFill>
                <a:schemeClr val="accent2">
                  <a:lumMod val="75000"/>
                </a:schemeClr>
              </a:solidFill>
            </a:rPr>
            <a:t>reading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05139383-5927-42D6-AC1A-BEB9EFE03619}" type="parTrans" cxnId="{39E7FBC6-7EDA-48BE-BF00-AEABA3FA0E23}">
      <dgm:prSet/>
      <dgm:spPr/>
      <dgm:t>
        <a:bodyPr/>
        <a:lstStyle/>
        <a:p>
          <a:endParaRPr lang="en-US"/>
        </a:p>
      </dgm:t>
    </dgm:pt>
    <dgm:pt modelId="{46E37619-7078-4E99-BC7A-4D1CEBD1BC34}" type="sibTrans" cxnId="{39E7FBC6-7EDA-48BE-BF00-AEABA3FA0E23}">
      <dgm:prSet/>
      <dgm:spPr/>
      <dgm:t>
        <a:bodyPr/>
        <a:lstStyle/>
        <a:p>
          <a:endParaRPr lang="en-US"/>
        </a:p>
      </dgm:t>
    </dgm:pt>
    <dgm:pt modelId="{673EFECF-D6F9-7F45-897E-1F1E6FA15782}" type="pres">
      <dgm:prSet presAssocID="{F88C3969-0AA9-436A-8855-42C35A727F7F}" presName="diagram" presStyleCnt="0">
        <dgm:presLayoutVars>
          <dgm:dir/>
          <dgm:resizeHandles val="exact"/>
        </dgm:presLayoutVars>
      </dgm:prSet>
      <dgm:spPr/>
    </dgm:pt>
    <dgm:pt modelId="{8DB4D609-C816-AC4A-9058-8CEDBBEBD747}" type="pres">
      <dgm:prSet presAssocID="{CCE43B7A-0ED4-4842-80EA-036671E4C452}" presName="node" presStyleLbl="node1" presStyleIdx="0" presStyleCnt="6">
        <dgm:presLayoutVars>
          <dgm:bulletEnabled val="1"/>
        </dgm:presLayoutVars>
      </dgm:prSet>
      <dgm:spPr/>
    </dgm:pt>
    <dgm:pt modelId="{E10D5202-1BDD-144C-AECB-501F5999F921}" type="pres">
      <dgm:prSet presAssocID="{10A5BE30-0571-4891-982F-7F095CB198CD}" presName="sibTrans" presStyleCnt="0"/>
      <dgm:spPr/>
    </dgm:pt>
    <dgm:pt modelId="{696624C3-F56E-4144-8AE6-1E8648BB00FD}" type="pres">
      <dgm:prSet presAssocID="{74847F08-DA26-44D4-8C0D-A23BF749433F}" presName="node" presStyleLbl="node1" presStyleIdx="1" presStyleCnt="6">
        <dgm:presLayoutVars>
          <dgm:bulletEnabled val="1"/>
        </dgm:presLayoutVars>
      </dgm:prSet>
      <dgm:spPr/>
    </dgm:pt>
    <dgm:pt modelId="{C1B4BD23-FAA1-064B-92FB-1D430128B6C1}" type="pres">
      <dgm:prSet presAssocID="{EA239601-1540-488B-A814-04D8FE5ED613}" presName="sibTrans" presStyleCnt="0"/>
      <dgm:spPr/>
    </dgm:pt>
    <dgm:pt modelId="{B4E87664-C3C2-FD41-8CA8-AE8AC8B6C9CA}" type="pres">
      <dgm:prSet presAssocID="{77A18D8D-219C-49A6-B98D-8131CFF8D6AB}" presName="node" presStyleLbl="node1" presStyleIdx="2" presStyleCnt="6">
        <dgm:presLayoutVars>
          <dgm:bulletEnabled val="1"/>
        </dgm:presLayoutVars>
      </dgm:prSet>
      <dgm:spPr/>
    </dgm:pt>
    <dgm:pt modelId="{DA177355-C6F0-F24E-BA20-1074D595A91C}" type="pres">
      <dgm:prSet presAssocID="{3FC25657-F396-4FF5-819E-1C83D44BCC4B}" presName="sibTrans" presStyleCnt="0"/>
      <dgm:spPr/>
    </dgm:pt>
    <dgm:pt modelId="{F5E53C43-A2B7-A74B-AC64-A5401401F4B9}" type="pres">
      <dgm:prSet presAssocID="{DD63851F-DFE7-46D3-95C5-7A8BC60B4DE9}" presName="node" presStyleLbl="node1" presStyleIdx="3" presStyleCnt="6">
        <dgm:presLayoutVars>
          <dgm:bulletEnabled val="1"/>
        </dgm:presLayoutVars>
      </dgm:prSet>
      <dgm:spPr/>
    </dgm:pt>
    <dgm:pt modelId="{DD921277-212A-E443-8D55-B36031FF3A82}" type="pres">
      <dgm:prSet presAssocID="{63A6F9A3-1767-4F6A-A3F7-9117C283FE5D}" presName="sibTrans" presStyleCnt="0"/>
      <dgm:spPr/>
    </dgm:pt>
    <dgm:pt modelId="{9AB83EA3-0304-EA49-B80A-056BC860F2F5}" type="pres">
      <dgm:prSet presAssocID="{E2A58C1D-0DDB-4332-8CF5-0C9A98E762E9}" presName="node" presStyleLbl="node1" presStyleIdx="4" presStyleCnt="6">
        <dgm:presLayoutVars>
          <dgm:bulletEnabled val="1"/>
        </dgm:presLayoutVars>
      </dgm:prSet>
      <dgm:spPr/>
    </dgm:pt>
    <dgm:pt modelId="{62450A3F-9691-DB4F-BDBD-E6658C1CC76C}" type="pres">
      <dgm:prSet presAssocID="{D72FED2A-337C-4CC3-B13B-F6854AC285B5}" presName="sibTrans" presStyleCnt="0"/>
      <dgm:spPr/>
    </dgm:pt>
    <dgm:pt modelId="{E901F1AD-60FF-4940-873D-7B9CB94C9D7C}" type="pres">
      <dgm:prSet presAssocID="{17A69881-D88E-4FE6-8265-7E041C30E8B1}" presName="node" presStyleLbl="node1" presStyleIdx="5" presStyleCnt="6">
        <dgm:presLayoutVars>
          <dgm:bulletEnabled val="1"/>
        </dgm:presLayoutVars>
      </dgm:prSet>
      <dgm:spPr/>
    </dgm:pt>
  </dgm:ptLst>
  <dgm:cxnLst>
    <dgm:cxn modelId="{1588A829-FECA-4047-BDBF-8DF783549EAB}" type="presOf" srcId="{E2A58C1D-0DDB-4332-8CF5-0C9A98E762E9}" destId="{9AB83EA3-0304-EA49-B80A-056BC860F2F5}" srcOrd="0" destOrd="0" presId="urn:microsoft.com/office/officeart/2005/8/layout/default"/>
    <dgm:cxn modelId="{E949C034-2B4E-4B2F-8FCF-82336700DCFB}" srcId="{F88C3969-0AA9-436A-8855-42C35A727F7F}" destId="{74847F08-DA26-44D4-8C0D-A23BF749433F}" srcOrd="1" destOrd="0" parTransId="{4D93ACE5-98EF-4B67-9317-6CA4D9C91A41}" sibTransId="{EA239601-1540-488B-A814-04D8FE5ED613}"/>
    <dgm:cxn modelId="{16841039-66E3-CC45-90B9-6CC61E6C6C85}" type="presOf" srcId="{77A18D8D-219C-49A6-B98D-8131CFF8D6AB}" destId="{B4E87664-C3C2-FD41-8CA8-AE8AC8B6C9CA}" srcOrd="0" destOrd="0" presId="urn:microsoft.com/office/officeart/2005/8/layout/default"/>
    <dgm:cxn modelId="{E7427E4D-1073-4F4A-9369-A9AC9C8CFE7F}" srcId="{F88C3969-0AA9-436A-8855-42C35A727F7F}" destId="{E2A58C1D-0DDB-4332-8CF5-0C9A98E762E9}" srcOrd="4" destOrd="0" parTransId="{407AC672-0985-4190-8EAF-43770237B505}" sibTransId="{D72FED2A-337C-4CC3-B13B-F6854AC285B5}"/>
    <dgm:cxn modelId="{A3B3B75E-6B91-4643-AD9B-88CC24F77147}" srcId="{F88C3969-0AA9-436A-8855-42C35A727F7F}" destId="{DD63851F-DFE7-46D3-95C5-7A8BC60B4DE9}" srcOrd="3" destOrd="0" parTransId="{BE7FE710-4025-4D57-B234-34938A331B17}" sibTransId="{63A6F9A3-1767-4F6A-A3F7-9117C283FE5D}"/>
    <dgm:cxn modelId="{2A26EE7E-65C2-224D-80A2-60408264508A}" type="presOf" srcId="{17A69881-D88E-4FE6-8265-7E041C30E8B1}" destId="{E901F1AD-60FF-4940-873D-7B9CB94C9D7C}" srcOrd="0" destOrd="0" presId="urn:microsoft.com/office/officeart/2005/8/layout/default"/>
    <dgm:cxn modelId="{0F2DD983-1EE3-CC46-B624-58ED0CB8182C}" type="presOf" srcId="{CCE43B7A-0ED4-4842-80EA-036671E4C452}" destId="{8DB4D609-C816-AC4A-9058-8CEDBBEBD747}" srcOrd="0" destOrd="0" presId="urn:microsoft.com/office/officeart/2005/8/layout/default"/>
    <dgm:cxn modelId="{3A93898F-FB31-5E48-AAC2-1045D8A351DD}" type="presOf" srcId="{F88C3969-0AA9-436A-8855-42C35A727F7F}" destId="{673EFECF-D6F9-7F45-897E-1F1E6FA15782}" srcOrd="0" destOrd="0" presId="urn:microsoft.com/office/officeart/2005/8/layout/default"/>
    <dgm:cxn modelId="{4C3D9A99-A29F-9345-A684-C8A256824D2E}" type="presOf" srcId="{DD63851F-DFE7-46D3-95C5-7A8BC60B4DE9}" destId="{F5E53C43-A2B7-A74B-AC64-A5401401F4B9}" srcOrd="0" destOrd="0" presId="urn:microsoft.com/office/officeart/2005/8/layout/default"/>
    <dgm:cxn modelId="{39E7FBC6-7EDA-48BE-BF00-AEABA3FA0E23}" srcId="{F88C3969-0AA9-436A-8855-42C35A727F7F}" destId="{17A69881-D88E-4FE6-8265-7E041C30E8B1}" srcOrd="5" destOrd="0" parTransId="{05139383-5927-42D6-AC1A-BEB9EFE03619}" sibTransId="{46E37619-7078-4E99-BC7A-4D1CEBD1BC34}"/>
    <dgm:cxn modelId="{F9F9D1E1-16DE-E845-88F0-73B90A79B73A}" type="presOf" srcId="{74847F08-DA26-44D4-8C0D-A23BF749433F}" destId="{696624C3-F56E-4144-8AE6-1E8648BB00FD}" srcOrd="0" destOrd="0" presId="urn:microsoft.com/office/officeart/2005/8/layout/default"/>
    <dgm:cxn modelId="{12B62BEC-BB83-4A85-85EF-CA030B15E776}" srcId="{F88C3969-0AA9-436A-8855-42C35A727F7F}" destId="{CCE43B7A-0ED4-4842-80EA-036671E4C452}" srcOrd="0" destOrd="0" parTransId="{2348D375-E3E6-45F3-87AC-6AD84EBFE27F}" sibTransId="{10A5BE30-0571-4891-982F-7F095CB198CD}"/>
    <dgm:cxn modelId="{E1FC93F6-6093-4F22-BCA0-BAD7FE4D5D94}" srcId="{F88C3969-0AA9-436A-8855-42C35A727F7F}" destId="{77A18D8D-219C-49A6-B98D-8131CFF8D6AB}" srcOrd="2" destOrd="0" parTransId="{AFEA46E9-6B17-4A94-B739-56291C1D4CFD}" sibTransId="{3FC25657-F396-4FF5-819E-1C83D44BCC4B}"/>
    <dgm:cxn modelId="{FD245C01-C3E3-5647-8ED6-A54968187ECE}" type="presParOf" srcId="{673EFECF-D6F9-7F45-897E-1F1E6FA15782}" destId="{8DB4D609-C816-AC4A-9058-8CEDBBEBD747}" srcOrd="0" destOrd="0" presId="urn:microsoft.com/office/officeart/2005/8/layout/default"/>
    <dgm:cxn modelId="{038F8A9B-6E33-B641-B027-290108F56004}" type="presParOf" srcId="{673EFECF-D6F9-7F45-897E-1F1E6FA15782}" destId="{E10D5202-1BDD-144C-AECB-501F5999F921}" srcOrd="1" destOrd="0" presId="urn:microsoft.com/office/officeart/2005/8/layout/default"/>
    <dgm:cxn modelId="{9838EB64-4C30-034D-9477-8B3610D670E3}" type="presParOf" srcId="{673EFECF-D6F9-7F45-897E-1F1E6FA15782}" destId="{696624C3-F56E-4144-8AE6-1E8648BB00FD}" srcOrd="2" destOrd="0" presId="urn:microsoft.com/office/officeart/2005/8/layout/default"/>
    <dgm:cxn modelId="{4A27D13E-A055-EA4E-9808-A2EF81D7497F}" type="presParOf" srcId="{673EFECF-D6F9-7F45-897E-1F1E6FA15782}" destId="{C1B4BD23-FAA1-064B-92FB-1D430128B6C1}" srcOrd="3" destOrd="0" presId="urn:microsoft.com/office/officeart/2005/8/layout/default"/>
    <dgm:cxn modelId="{144BB708-9112-F348-8CC5-5A389E4E592A}" type="presParOf" srcId="{673EFECF-D6F9-7F45-897E-1F1E6FA15782}" destId="{B4E87664-C3C2-FD41-8CA8-AE8AC8B6C9CA}" srcOrd="4" destOrd="0" presId="urn:microsoft.com/office/officeart/2005/8/layout/default"/>
    <dgm:cxn modelId="{BD95AEE8-2ABF-3846-AC7C-88195E66CE10}" type="presParOf" srcId="{673EFECF-D6F9-7F45-897E-1F1E6FA15782}" destId="{DA177355-C6F0-F24E-BA20-1074D595A91C}" srcOrd="5" destOrd="0" presId="urn:microsoft.com/office/officeart/2005/8/layout/default"/>
    <dgm:cxn modelId="{AD1A024F-0B82-C849-8E99-D858BECD57E1}" type="presParOf" srcId="{673EFECF-D6F9-7F45-897E-1F1E6FA15782}" destId="{F5E53C43-A2B7-A74B-AC64-A5401401F4B9}" srcOrd="6" destOrd="0" presId="urn:microsoft.com/office/officeart/2005/8/layout/default"/>
    <dgm:cxn modelId="{7047E18C-6F9A-1B42-9A01-EAD8CA51CB7D}" type="presParOf" srcId="{673EFECF-D6F9-7F45-897E-1F1E6FA15782}" destId="{DD921277-212A-E443-8D55-B36031FF3A82}" srcOrd="7" destOrd="0" presId="urn:microsoft.com/office/officeart/2005/8/layout/default"/>
    <dgm:cxn modelId="{E1271ADB-6157-1841-87CA-FAED82BFF56F}" type="presParOf" srcId="{673EFECF-D6F9-7F45-897E-1F1E6FA15782}" destId="{9AB83EA3-0304-EA49-B80A-056BC860F2F5}" srcOrd="8" destOrd="0" presId="urn:microsoft.com/office/officeart/2005/8/layout/default"/>
    <dgm:cxn modelId="{7FB7A24D-3EDB-3F47-B5AE-E85BF431421A}" type="presParOf" srcId="{673EFECF-D6F9-7F45-897E-1F1E6FA15782}" destId="{62450A3F-9691-DB4F-BDBD-E6658C1CC76C}" srcOrd="9" destOrd="0" presId="urn:microsoft.com/office/officeart/2005/8/layout/default"/>
    <dgm:cxn modelId="{83C8624B-E550-4940-99C4-67849135540B}" type="presParOf" srcId="{673EFECF-D6F9-7F45-897E-1F1E6FA15782}" destId="{E901F1AD-60FF-4940-873D-7B9CB94C9D7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8C3969-0AA9-436A-8855-42C35A727F7F}" type="doc">
      <dgm:prSet loTypeId="urn:microsoft.com/office/officeart/2005/8/layout/defaul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CE43B7A-0ED4-4842-80EA-036671E4C452}">
      <dgm:prSet/>
      <dgm:spPr/>
      <dgm:t>
        <a:bodyPr/>
        <a:lstStyle/>
        <a:p>
          <a:r>
            <a:rPr lang="en-GB" dirty="0">
              <a:solidFill>
                <a:schemeClr val="accent2">
                  <a:lumMod val="75000"/>
                </a:schemeClr>
              </a:solidFill>
            </a:rPr>
            <a:t>instructions and help to clarify tasks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2348D375-E3E6-45F3-87AC-6AD84EBFE27F}" type="parTrans" cxnId="{12B62BEC-BB83-4A85-85EF-CA030B15E776}">
      <dgm:prSet/>
      <dgm:spPr/>
      <dgm:t>
        <a:bodyPr/>
        <a:lstStyle/>
        <a:p>
          <a:endParaRPr lang="en-US"/>
        </a:p>
      </dgm:t>
    </dgm:pt>
    <dgm:pt modelId="{10A5BE30-0571-4891-982F-7F095CB198CD}" type="sibTrans" cxnId="{12B62BEC-BB83-4A85-85EF-CA030B15E776}">
      <dgm:prSet/>
      <dgm:spPr/>
      <dgm:t>
        <a:bodyPr/>
        <a:lstStyle/>
        <a:p>
          <a:endParaRPr lang="en-US"/>
        </a:p>
      </dgm:t>
    </dgm:pt>
    <dgm:pt modelId="{74847F08-DA26-44D4-8C0D-A23BF749433F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the writing process and the development of reasoning</a:t>
          </a:r>
          <a:endParaRPr lang="en-US" dirty="0">
            <a:solidFill>
              <a:schemeClr val="tx1"/>
            </a:solidFill>
          </a:endParaRPr>
        </a:p>
      </dgm:t>
    </dgm:pt>
    <dgm:pt modelId="{4D93ACE5-98EF-4B67-9317-6CA4D9C91A41}" type="parTrans" cxnId="{E949C034-2B4E-4B2F-8FCF-82336700DCFB}">
      <dgm:prSet/>
      <dgm:spPr/>
      <dgm:t>
        <a:bodyPr/>
        <a:lstStyle/>
        <a:p>
          <a:endParaRPr lang="en-US"/>
        </a:p>
      </dgm:t>
    </dgm:pt>
    <dgm:pt modelId="{EA239601-1540-488B-A814-04D8FE5ED613}" type="sibTrans" cxnId="{E949C034-2B4E-4B2F-8FCF-82336700DCFB}">
      <dgm:prSet/>
      <dgm:spPr/>
      <dgm:t>
        <a:bodyPr/>
        <a:lstStyle/>
        <a:p>
          <a:endParaRPr lang="en-US"/>
        </a:p>
      </dgm:t>
    </dgm:pt>
    <dgm:pt modelId="{77A18D8D-219C-49A6-B98D-8131CFF8D6AB}">
      <dgm:prSet/>
      <dgm:spPr/>
      <dgm:t>
        <a:bodyPr/>
        <a:lstStyle/>
        <a:p>
          <a:r>
            <a:rPr lang="en-GB" dirty="0">
              <a:solidFill>
                <a:schemeClr val="accent2">
                  <a:lumMod val="75000"/>
                </a:schemeClr>
              </a:solidFill>
            </a:rPr>
            <a:t>text and sentence structure and context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AFEA46E9-6B17-4A94-B739-56291C1D4CFD}" type="parTrans" cxnId="{E1FC93F6-6093-4F22-BCA0-BAD7FE4D5D94}">
      <dgm:prSet/>
      <dgm:spPr/>
      <dgm:t>
        <a:bodyPr/>
        <a:lstStyle/>
        <a:p>
          <a:endParaRPr lang="en-US"/>
        </a:p>
      </dgm:t>
    </dgm:pt>
    <dgm:pt modelId="{3FC25657-F396-4FF5-819E-1C83D44BCC4B}" type="sibTrans" cxnId="{E1FC93F6-6093-4F22-BCA0-BAD7FE4D5D94}">
      <dgm:prSet/>
      <dgm:spPr/>
      <dgm:t>
        <a:bodyPr/>
        <a:lstStyle/>
        <a:p>
          <a:endParaRPr lang="en-US"/>
        </a:p>
      </dgm:t>
    </dgm:pt>
    <dgm:pt modelId="{DD63851F-DFE7-46D3-95C5-7A8BC60B4DE9}">
      <dgm:prSet/>
      <dgm:spPr/>
      <dgm:t>
        <a:bodyPr/>
        <a:lstStyle/>
        <a:p>
          <a:r>
            <a:rPr lang="en-GB" dirty="0">
              <a:solidFill>
                <a:schemeClr val="accent2">
                  <a:lumMod val="75000"/>
                </a:schemeClr>
              </a:solidFill>
            </a:rPr>
            <a:t>bibliography and source management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BE7FE710-4025-4D57-B234-34938A331B17}" type="parTrans" cxnId="{A3B3B75E-6B91-4643-AD9B-88CC24F77147}">
      <dgm:prSet/>
      <dgm:spPr/>
      <dgm:t>
        <a:bodyPr/>
        <a:lstStyle/>
        <a:p>
          <a:endParaRPr lang="en-US"/>
        </a:p>
      </dgm:t>
    </dgm:pt>
    <dgm:pt modelId="{63A6F9A3-1767-4F6A-A3F7-9117C283FE5D}" type="sibTrans" cxnId="{A3B3B75E-6B91-4643-AD9B-88CC24F77147}">
      <dgm:prSet/>
      <dgm:spPr/>
      <dgm:t>
        <a:bodyPr/>
        <a:lstStyle/>
        <a:p>
          <a:endParaRPr lang="en-US"/>
        </a:p>
      </dgm:t>
    </dgm:pt>
    <dgm:pt modelId="{E2A58C1D-0DDB-4332-8CF5-0C9A98E762E9}">
      <dgm:prSet/>
      <dgm:spPr/>
      <dgm:t>
        <a:bodyPr/>
        <a:lstStyle/>
        <a:p>
          <a:r>
            <a:rPr lang="en-GB" dirty="0">
              <a:solidFill>
                <a:schemeClr val="accent2">
                  <a:lumMod val="75000"/>
                </a:schemeClr>
              </a:solidFill>
            </a:rPr>
            <a:t>grammar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407AC672-0985-4190-8EAF-43770237B505}" type="parTrans" cxnId="{E7427E4D-1073-4F4A-9369-A9AC9C8CFE7F}">
      <dgm:prSet/>
      <dgm:spPr/>
      <dgm:t>
        <a:bodyPr/>
        <a:lstStyle/>
        <a:p>
          <a:endParaRPr lang="en-US"/>
        </a:p>
      </dgm:t>
    </dgm:pt>
    <dgm:pt modelId="{D72FED2A-337C-4CC3-B13B-F6854AC285B5}" type="sibTrans" cxnId="{E7427E4D-1073-4F4A-9369-A9AC9C8CFE7F}">
      <dgm:prSet/>
      <dgm:spPr/>
      <dgm:t>
        <a:bodyPr/>
        <a:lstStyle/>
        <a:p>
          <a:endParaRPr lang="en-US"/>
        </a:p>
      </dgm:t>
    </dgm:pt>
    <dgm:pt modelId="{17A69881-D88E-4FE6-8265-7E041C30E8B1}">
      <dgm:prSet/>
      <dgm:spPr/>
      <dgm:t>
        <a:bodyPr/>
        <a:lstStyle/>
        <a:p>
          <a:r>
            <a:rPr lang="en-GB" dirty="0">
              <a:solidFill>
                <a:schemeClr val="accent2">
                  <a:lumMod val="75000"/>
                </a:schemeClr>
              </a:solidFill>
            </a:rPr>
            <a:t>reading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05139383-5927-42D6-AC1A-BEB9EFE03619}" type="parTrans" cxnId="{39E7FBC6-7EDA-48BE-BF00-AEABA3FA0E23}">
      <dgm:prSet/>
      <dgm:spPr/>
      <dgm:t>
        <a:bodyPr/>
        <a:lstStyle/>
        <a:p>
          <a:endParaRPr lang="en-US"/>
        </a:p>
      </dgm:t>
    </dgm:pt>
    <dgm:pt modelId="{46E37619-7078-4E99-BC7A-4D1CEBD1BC34}" type="sibTrans" cxnId="{39E7FBC6-7EDA-48BE-BF00-AEABA3FA0E23}">
      <dgm:prSet/>
      <dgm:spPr/>
      <dgm:t>
        <a:bodyPr/>
        <a:lstStyle/>
        <a:p>
          <a:endParaRPr lang="en-US"/>
        </a:p>
      </dgm:t>
    </dgm:pt>
    <dgm:pt modelId="{673EFECF-D6F9-7F45-897E-1F1E6FA15782}" type="pres">
      <dgm:prSet presAssocID="{F88C3969-0AA9-436A-8855-42C35A727F7F}" presName="diagram" presStyleCnt="0">
        <dgm:presLayoutVars>
          <dgm:dir/>
          <dgm:resizeHandles val="exact"/>
        </dgm:presLayoutVars>
      </dgm:prSet>
      <dgm:spPr/>
    </dgm:pt>
    <dgm:pt modelId="{8DB4D609-C816-AC4A-9058-8CEDBBEBD747}" type="pres">
      <dgm:prSet presAssocID="{CCE43B7A-0ED4-4842-80EA-036671E4C452}" presName="node" presStyleLbl="node1" presStyleIdx="0" presStyleCnt="6">
        <dgm:presLayoutVars>
          <dgm:bulletEnabled val="1"/>
        </dgm:presLayoutVars>
      </dgm:prSet>
      <dgm:spPr/>
    </dgm:pt>
    <dgm:pt modelId="{E10D5202-1BDD-144C-AECB-501F5999F921}" type="pres">
      <dgm:prSet presAssocID="{10A5BE30-0571-4891-982F-7F095CB198CD}" presName="sibTrans" presStyleCnt="0"/>
      <dgm:spPr/>
    </dgm:pt>
    <dgm:pt modelId="{696624C3-F56E-4144-8AE6-1E8648BB00FD}" type="pres">
      <dgm:prSet presAssocID="{74847F08-DA26-44D4-8C0D-A23BF749433F}" presName="node" presStyleLbl="node1" presStyleIdx="1" presStyleCnt="6">
        <dgm:presLayoutVars>
          <dgm:bulletEnabled val="1"/>
        </dgm:presLayoutVars>
      </dgm:prSet>
      <dgm:spPr/>
    </dgm:pt>
    <dgm:pt modelId="{C1B4BD23-FAA1-064B-92FB-1D430128B6C1}" type="pres">
      <dgm:prSet presAssocID="{EA239601-1540-488B-A814-04D8FE5ED613}" presName="sibTrans" presStyleCnt="0"/>
      <dgm:spPr/>
    </dgm:pt>
    <dgm:pt modelId="{B4E87664-C3C2-FD41-8CA8-AE8AC8B6C9CA}" type="pres">
      <dgm:prSet presAssocID="{77A18D8D-219C-49A6-B98D-8131CFF8D6AB}" presName="node" presStyleLbl="node1" presStyleIdx="2" presStyleCnt="6">
        <dgm:presLayoutVars>
          <dgm:bulletEnabled val="1"/>
        </dgm:presLayoutVars>
      </dgm:prSet>
      <dgm:spPr/>
    </dgm:pt>
    <dgm:pt modelId="{DA177355-C6F0-F24E-BA20-1074D595A91C}" type="pres">
      <dgm:prSet presAssocID="{3FC25657-F396-4FF5-819E-1C83D44BCC4B}" presName="sibTrans" presStyleCnt="0"/>
      <dgm:spPr/>
    </dgm:pt>
    <dgm:pt modelId="{F5E53C43-A2B7-A74B-AC64-A5401401F4B9}" type="pres">
      <dgm:prSet presAssocID="{DD63851F-DFE7-46D3-95C5-7A8BC60B4DE9}" presName="node" presStyleLbl="node1" presStyleIdx="3" presStyleCnt="6">
        <dgm:presLayoutVars>
          <dgm:bulletEnabled val="1"/>
        </dgm:presLayoutVars>
      </dgm:prSet>
      <dgm:spPr/>
    </dgm:pt>
    <dgm:pt modelId="{DD921277-212A-E443-8D55-B36031FF3A82}" type="pres">
      <dgm:prSet presAssocID="{63A6F9A3-1767-4F6A-A3F7-9117C283FE5D}" presName="sibTrans" presStyleCnt="0"/>
      <dgm:spPr/>
    </dgm:pt>
    <dgm:pt modelId="{9AB83EA3-0304-EA49-B80A-056BC860F2F5}" type="pres">
      <dgm:prSet presAssocID="{E2A58C1D-0DDB-4332-8CF5-0C9A98E762E9}" presName="node" presStyleLbl="node1" presStyleIdx="4" presStyleCnt="6">
        <dgm:presLayoutVars>
          <dgm:bulletEnabled val="1"/>
        </dgm:presLayoutVars>
      </dgm:prSet>
      <dgm:spPr/>
    </dgm:pt>
    <dgm:pt modelId="{62450A3F-9691-DB4F-BDBD-E6658C1CC76C}" type="pres">
      <dgm:prSet presAssocID="{D72FED2A-337C-4CC3-B13B-F6854AC285B5}" presName="sibTrans" presStyleCnt="0"/>
      <dgm:spPr/>
    </dgm:pt>
    <dgm:pt modelId="{E901F1AD-60FF-4940-873D-7B9CB94C9D7C}" type="pres">
      <dgm:prSet presAssocID="{17A69881-D88E-4FE6-8265-7E041C30E8B1}" presName="node" presStyleLbl="node1" presStyleIdx="5" presStyleCnt="6">
        <dgm:presLayoutVars>
          <dgm:bulletEnabled val="1"/>
        </dgm:presLayoutVars>
      </dgm:prSet>
      <dgm:spPr/>
    </dgm:pt>
  </dgm:ptLst>
  <dgm:cxnLst>
    <dgm:cxn modelId="{1588A829-FECA-4047-BDBF-8DF783549EAB}" type="presOf" srcId="{E2A58C1D-0DDB-4332-8CF5-0C9A98E762E9}" destId="{9AB83EA3-0304-EA49-B80A-056BC860F2F5}" srcOrd="0" destOrd="0" presId="urn:microsoft.com/office/officeart/2005/8/layout/default"/>
    <dgm:cxn modelId="{E949C034-2B4E-4B2F-8FCF-82336700DCFB}" srcId="{F88C3969-0AA9-436A-8855-42C35A727F7F}" destId="{74847F08-DA26-44D4-8C0D-A23BF749433F}" srcOrd="1" destOrd="0" parTransId="{4D93ACE5-98EF-4B67-9317-6CA4D9C91A41}" sibTransId="{EA239601-1540-488B-A814-04D8FE5ED613}"/>
    <dgm:cxn modelId="{16841039-66E3-CC45-90B9-6CC61E6C6C85}" type="presOf" srcId="{77A18D8D-219C-49A6-B98D-8131CFF8D6AB}" destId="{B4E87664-C3C2-FD41-8CA8-AE8AC8B6C9CA}" srcOrd="0" destOrd="0" presId="urn:microsoft.com/office/officeart/2005/8/layout/default"/>
    <dgm:cxn modelId="{E7427E4D-1073-4F4A-9369-A9AC9C8CFE7F}" srcId="{F88C3969-0AA9-436A-8855-42C35A727F7F}" destId="{E2A58C1D-0DDB-4332-8CF5-0C9A98E762E9}" srcOrd="4" destOrd="0" parTransId="{407AC672-0985-4190-8EAF-43770237B505}" sibTransId="{D72FED2A-337C-4CC3-B13B-F6854AC285B5}"/>
    <dgm:cxn modelId="{A3B3B75E-6B91-4643-AD9B-88CC24F77147}" srcId="{F88C3969-0AA9-436A-8855-42C35A727F7F}" destId="{DD63851F-DFE7-46D3-95C5-7A8BC60B4DE9}" srcOrd="3" destOrd="0" parTransId="{BE7FE710-4025-4D57-B234-34938A331B17}" sibTransId="{63A6F9A3-1767-4F6A-A3F7-9117C283FE5D}"/>
    <dgm:cxn modelId="{2A26EE7E-65C2-224D-80A2-60408264508A}" type="presOf" srcId="{17A69881-D88E-4FE6-8265-7E041C30E8B1}" destId="{E901F1AD-60FF-4940-873D-7B9CB94C9D7C}" srcOrd="0" destOrd="0" presId="urn:microsoft.com/office/officeart/2005/8/layout/default"/>
    <dgm:cxn modelId="{0F2DD983-1EE3-CC46-B624-58ED0CB8182C}" type="presOf" srcId="{CCE43B7A-0ED4-4842-80EA-036671E4C452}" destId="{8DB4D609-C816-AC4A-9058-8CEDBBEBD747}" srcOrd="0" destOrd="0" presId="urn:microsoft.com/office/officeart/2005/8/layout/default"/>
    <dgm:cxn modelId="{3A93898F-FB31-5E48-AAC2-1045D8A351DD}" type="presOf" srcId="{F88C3969-0AA9-436A-8855-42C35A727F7F}" destId="{673EFECF-D6F9-7F45-897E-1F1E6FA15782}" srcOrd="0" destOrd="0" presId="urn:microsoft.com/office/officeart/2005/8/layout/default"/>
    <dgm:cxn modelId="{4C3D9A99-A29F-9345-A684-C8A256824D2E}" type="presOf" srcId="{DD63851F-DFE7-46D3-95C5-7A8BC60B4DE9}" destId="{F5E53C43-A2B7-A74B-AC64-A5401401F4B9}" srcOrd="0" destOrd="0" presId="urn:microsoft.com/office/officeart/2005/8/layout/default"/>
    <dgm:cxn modelId="{39E7FBC6-7EDA-48BE-BF00-AEABA3FA0E23}" srcId="{F88C3969-0AA9-436A-8855-42C35A727F7F}" destId="{17A69881-D88E-4FE6-8265-7E041C30E8B1}" srcOrd="5" destOrd="0" parTransId="{05139383-5927-42D6-AC1A-BEB9EFE03619}" sibTransId="{46E37619-7078-4E99-BC7A-4D1CEBD1BC34}"/>
    <dgm:cxn modelId="{F9F9D1E1-16DE-E845-88F0-73B90A79B73A}" type="presOf" srcId="{74847F08-DA26-44D4-8C0D-A23BF749433F}" destId="{696624C3-F56E-4144-8AE6-1E8648BB00FD}" srcOrd="0" destOrd="0" presId="urn:microsoft.com/office/officeart/2005/8/layout/default"/>
    <dgm:cxn modelId="{12B62BEC-BB83-4A85-85EF-CA030B15E776}" srcId="{F88C3969-0AA9-436A-8855-42C35A727F7F}" destId="{CCE43B7A-0ED4-4842-80EA-036671E4C452}" srcOrd="0" destOrd="0" parTransId="{2348D375-E3E6-45F3-87AC-6AD84EBFE27F}" sibTransId="{10A5BE30-0571-4891-982F-7F095CB198CD}"/>
    <dgm:cxn modelId="{E1FC93F6-6093-4F22-BCA0-BAD7FE4D5D94}" srcId="{F88C3969-0AA9-436A-8855-42C35A727F7F}" destId="{77A18D8D-219C-49A6-B98D-8131CFF8D6AB}" srcOrd="2" destOrd="0" parTransId="{AFEA46E9-6B17-4A94-B739-56291C1D4CFD}" sibTransId="{3FC25657-F396-4FF5-819E-1C83D44BCC4B}"/>
    <dgm:cxn modelId="{FD245C01-C3E3-5647-8ED6-A54968187ECE}" type="presParOf" srcId="{673EFECF-D6F9-7F45-897E-1F1E6FA15782}" destId="{8DB4D609-C816-AC4A-9058-8CEDBBEBD747}" srcOrd="0" destOrd="0" presId="urn:microsoft.com/office/officeart/2005/8/layout/default"/>
    <dgm:cxn modelId="{038F8A9B-6E33-B641-B027-290108F56004}" type="presParOf" srcId="{673EFECF-D6F9-7F45-897E-1F1E6FA15782}" destId="{E10D5202-1BDD-144C-AECB-501F5999F921}" srcOrd="1" destOrd="0" presId="urn:microsoft.com/office/officeart/2005/8/layout/default"/>
    <dgm:cxn modelId="{9838EB64-4C30-034D-9477-8B3610D670E3}" type="presParOf" srcId="{673EFECF-D6F9-7F45-897E-1F1E6FA15782}" destId="{696624C3-F56E-4144-8AE6-1E8648BB00FD}" srcOrd="2" destOrd="0" presId="urn:microsoft.com/office/officeart/2005/8/layout/default"/>
    <dgm:cxn modelId="{4A27D13E-A055-EA4E-9808-A2EF81D7497F}" type="presParOf" srcId="{673EFECF-D6F9-7F45-897E-1F1E6FA15782}" destId="{C1B4BD23-FAA1-064B-92FB-1D430128B6C1}" srcOrd="3" destOrd="0" presId="urn:microsoft.com/office/officeart/2005/8/layout/default"/>
    <dgm:cxn modelId="{144BB708-9112-F348-8CC5-5A389E4E592A}" type="presParOf" srcId="{673EFECF-D6F9-7F45-897E-1F1E6FA15782}" destId="{B4E87664-C3C2-FD41-8CA8-AE8AC8B6C9CA}" srcOrd="4" destOrd="0" presId="urn:microsoft.com/office/officeart/2005/8/layout/default"/>
    <dgm:cxn modelId="{BD95AEE8-2ABF-3846-AC7C-88195E66CE10}" type="presParOf" srcId="{673EFECF-D6F9-7F45-897E-1F1E6FA15782}" destId="{DA177355-C6F0-F24E-BA20-1074D595A91C}" srcOrd="5" destOrd="0" presId="urn:microsoft.com/office/officeart/2005/8/layout/default"/>
    <dgm:cxn modelId="{AD1A024F-0B82-C849-8E99-D858BECD57E1}" type="presParOf" srcId="{673EFECF-D6F9-7F45-897E-1F1E6FA15782}" destId="{F5E53C43-A2B7-A74B-AC64-A5401401F4B9}" srcOrd="6" destOrd="0" presId="urn:microsoft.com/office/officeart/2005/8/layout/default"/>
    <dgm:cxn modelId="{7047E18C-6F9A-1B42-9A01-EAD8CA51CB7D}" type="presParOf" srcId="{673EFECF-D6F9-7F45-897E-1F1E6FA15782}" destId="{DD921277-212A-E443-8D55-B36031FF3A82}" srcOrd="7" destOrd="0" presId="urn:microsoft.com/office/officeart/2005/8/layout/default"/>
    <dgm:cxn modelId="{E1271ADB-6157-1841-87CA-FAED82BFF56F}" type="presParOf" srcId="{673EFECF-D6F9-7F45-897E-1F1E6FA15782}" destId="{9AB83EA3-0304-EA49-B80A-056BC860F2F5}" srcOrd="8" destOrd="0" presId="urn:microsoft.com/office/officeart/2005/8/layout/default"/>
    <dgm:cxn modelId="{7FB7A24D-3EDB-3F47-B5AE-E85BF431421A}" type="presParOf" srcId="{673EFECF-D6F9-7F45-897E-1F1E6FA15782}" destId="{62450A3F-9691-DB4F-BDBD-E6658C1CC76C}" srcOrd="9" destOrd="0" presId="urn:microsoft.com/office/officeart/2005/8/layout/default"/>
    <dgm:cxn modelId="{83C8624B-E550-4940-99C4-67849135540B}" type="presParOf" srcId="{673EFECF-D6F9-7F45-897E-1F1E6FA15782}" destId="{E901F1AD-60FF-4940-873D-7B9CB94C9D7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8C3969-0AA9-436A-8855-42C35A727F7F}" type="doc">
      <dgm:prSet loTypeId="urn:microsoft.com/office/officeart/2005/8/layout/defaul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CE43B7A-0ED4-4842-80EA-036671E4C452}">
      <dgm:prSet/>
      <dgm:spPr/>
      <dgm:t>
        <a:bodyPr/>
        <a:lstStyle/>
        <a:p>
          <a:r>
            <a:rPr lang="en-GB" dirty="0">
              <a:solidFill>
                <a:schemeClr val="accent2">
                  <a:lumMod val="75000"/>
                </a:schemeClr>
              </a:solidFill>
            </a:rPr>
            <a:t>instructions and help to clarify tasks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2348D375-E3E6-45F3-87AC-6AD84EBFE27F}" type="parTrans" cxnId="{12B62BEC-BB83-4A85-85EF-CA030B15E776}">
      <dgm:prSet/>
      <dgm:spPr/>
      <dgm:t>
        <a:bodyPr/>
        <a:lstStyle/>
        <a:p>
          <a:endParaRPr lang="en-US"/>
        </a:p>
      </dgm:t>
    </dgm:pt>
    <dgm:pt modelId="{10A5BE30-0571-4891-982F-7F095CB198CD}" type="sibTrans" cxnId="{12B62BEC-BB83-4A85-85EF-CA030B15E776}">
      <dgm:prSet/>
      <dgm:spPr/>
      <dgm:t>
        <a:bodyPr/>
        <a:lstStyle/>
        <a:p>
          <a:endParaRPr lang="en-US"/>
        </a:p>
      </dgm:t>
    </dgm:pt>
    <dgm:pt modelId="{74847F08-DA26-44D4-8C0D-A23BF749433F}">
      <dgm:prSet/>
      <dgm:spPr/>
      <dgm:t>
        <a:bodyPr/>
        <a:lstStyle/>
        <a:p>
          <a:r>
            <a:rPr lang="en-GB" dirty="0">
              <a:solidFill>
                <a:schemeClr val="accent2">
                  <a:lumMod val="75000"/>
                </a:schemeClr>
              </a:solidFill>
            </a:rPr>
            <a:t>the writing process and the development of reasoning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4D93ACE5-98EF-4B67-9317-6CA4D9C91A41}" type="parTrans" cxnId="{E949C034-2B4E-4B2F-8FCF-82336700DCFB}">
      <dgm:prSet/>
      <dgm:spPr/>
      <dgm:t>
        <a:bodyPr/>
        <a:lstStyle/>
        <a:p>
          <a:endParaRPr lang="en-US"/>
        </a:p>
      </dgm:t>
    </dgm:pt>
    <dgm:pt modelId="{EA239601-1540-488B-A814-04D8FE5ED613}" type="sibTrans" cxnId="{E949C034-2B4E-4B2F-8FCF-82336700DCFB}">
      <dgm:prSet/>
      <dgm:spPr/>
      <dgm:t>
        <a:bodyPr/>
        <a:lstStyle/>
        <a:p>
          <a:endParaRPr lang="en-US"/>
        </a:p>
      </dgm:t>
    </dgm:pt>
    <dgm:pt modelId="{77A18D8D-219C-49A6-B98D-8131CFF8D6AB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text and sentence structure and context</a:t>
          </a:r>
          <a:endParaRPr lang="en-US" dirty="0">
            <a:solidFill>
              <a:schemeClr val="tx1"/>
            </a:solidFill>
          </a:endParaRPr>
        </a:p>
      </dgm:t>
    </dgm:pt>
    <dgm:pt modelId="{AFEA46E9-6B17-4A94-B739-56291C1D4CFD}" type="parTrans" cxnId="{E1FC93F6-6093-4F22-BCA0-BAD7FE4D5D94}">
      <dgm:prSet/>
      <dgm:spPr/>
      <dgm:t>
        <a:bodyPr/>
        <a:lstStyle/>
        <a:p>
          <a:endParaRPr lang="en-US"/>
        </a:p>
      </dgm:t>
    </dgm:pt>
    <dgm:pt modelId="{3FC25657-F396-4FF5-819E-1C83D44BCC4B}" type="sibTrans" cxnId="{E1FC93F6-6093-4F22-BCA0-BAD7FE4D5D94}">
      <dgm:prSet/>
      <dgm:spPr/>
      <dgm:t>
        <a:bodyPr/>
        <a:lstStyle/>
        <a:p>
          <a:endParaRPr lang="en-US"/>
        </a:p>
      </dgm:t>
    </dgm:pt>
    <dgm:pt modelId="{DD63851F-DFE7-46D3-95C5-7A8BC60B4DE9}">
      <dgm:prSet/>
      <dgm:spPr/>
      <dgm:t>
        <a:bodyPr/>
        <a:lstStyle/>
        <a:p>
          <a:r>
            <a:rPr lang="en-GB" dirty="0">
              <a:solidFill>
                <a:schemeClr val="accent2">
                  <a:lumMod val="75000"/>
                </a:schemeClr>
              </a:solidFill>
            </a:rPr>
            <a:t>bibliography and source management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BE7FE710-4025-4D57-B234-34938A331B17}" type="parTrans" cxnId="{A3B3B75E-6B91-4643-AD9B-88CC24F77147}">
      <dgm:prSet/>
      <dgm:spPr/>
      <dgm:t>
        <a:bodyPr/>
        <a:lstStyle/>
        <a:p>
          <a:endParaRPr lang="en-US"/>
        </a:p>
      </dgm:t>
    </dgm:pt>
    <dgm:pt modelId="{63A6F9A3-1767-4F6A-A3F7-9117C283FE5D}" type="sibTrans" cxnId="{A3B3B75E-6B91-4643-AD9B-88CC24F77147}">
      <dgm:prSet/>
      <dgm:spPr/>
      <dgm:t>
        <a:bodyPr/>
        <a:lstStyle/>
        <a:p>
          <a:endParaRPr lang="en-US"/>
        </a:p>
      </dgm:t>
    </dgm:pt>
    <dgm:pt modelId="{E2A58C1D-0DDB-4332-8CF5-0C9A98E762E9}">
      <dgm:prSet/>
      <dgm:spPr/>
      <dgm:t>
        <a:bodyPr/>
        <a:lstStyle/>
        <a:p>
          <a:r>
            <a:rPr lang="en-GB" dirty="0">
              <a:solidFill>
                <a:schemeClr val="accent2">
                  <a:lumMod val="75000"/>
                </a:schemeClr>
              </a:solidFill>
            </a:rPr>
            <a:t>grammar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407AC672-0985-4190-8EAF-43770237B505}" type="parTrans" cxnId="{E7427E4D-1073-4F4A-9369-A9AC9C8CFE7F}">
      <dgm:prSet/>
      <dgm:spPr/>
      <dgm:t>
        <a:bodyPr/>
        <a:lstStyle/>
        <a:p>
          <a:endParaRPr lang="en-US"/>
        </a:p>
      </dgm:t>
    </dgm:pt>
    <dgm:pt modelId="{D72FED2A-337C-4CC3-B13B-F6854AC285B5}" type="sibTrans" cxnId="{E7427E4D-1073-4F4A-9369-A9AC9C8CFE7F}">
      <dgm:prSet/>
      <dgm:spPr/>
      <dgm:t>
        <a:bodyPr/>
        <a:lstStyle/>
        <a:p>
          <a:endParaRPr lang="en-US"/>
        </a:p>
      </dgm:t>
    </dgm:pt>
    <dgm:pt modelId="{17A69881-D88E-4FE6-8265-7E041C30E8B1}">
      <dgm:prSet/>
      <dgm:spPr/>
      <dgm:t>
        <a:bodyPr/>
        <a:lstStyle/>
        <a:p>
          <a:r>
            <a:rPr lang="en-GB" dirty="0">
              <a:solidFill>
                <a:schemeClr val="accent2">
                  <a:lumMod val="75000"/>
                </a:schemeClr>
              </a:solidFill>
            </a:rPr>
            <a:t>reading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05139383-5927-42D6-AC1A-BEB9EFE03619}" type="parTrans" cxnId="{39E7FBC6-7EDA-48BE-BF00-AEABA3FA0E23}">
      <dgm:prSet/>
      <dgm:spPr/>
      <dgm:t>
        <a:bodyPr/>
        <a:lstStyle/>
        <a:p>
          <a:endParaRPr lang="en-US"/>
        </a:p>
      </dgm:t>
    </dgm:pt>
    <dgm:pt modelId="{46E37619-7078-4E99-BC7A-4D1CEBD1BC34}" type="sibTrans" cxnId="{39E7FBC6-7EDA-48BE-BF00-AEABA3FA0E23}">
      <dgm:prSet/>
      <dgm:spPr/>
      <dgm:t>
        <a:bodyPr/>
        <a:lstStyle/>
        <a:p>
          <a:endParaRPr lang="en-US"/>
        </a:p>
      </dgm:t>
    </dgm:pt>
    <dgm:pt modelId="{673EFECF-D6F9-7F45-897E-1F1E6FA15782}" type="pres">
      <dgm:prSet presAssocID="{F88C3969-0AA9-436A-8855-42C35A727F7F}" presName="diagram" presStyleCnt="0">
        <dgm:presLayoutVars>
          <dgm:dir/>
          <dgm:resizeHandles val="exact"/>
        </dgm:presLayoutVars>
      </dgm:prSet>
      <dgm:spPr/>
    </dgm:pt>
    <dgm:pt modelId="{8DB4D609-C816-AC4A-9058-8CEDBBEBD747}" type="pres">
      <dgm:prSet presAssocID="{CCE43B7A-0ED4-4842-80EA-036671E4C452}" presName="node" presStyleLbl="node1" presStyleIdx="0" presStyleCnt="6">
        <dgm:presLayoutVars>
          <dgm:bulletEnabled val="1"/>
        </dgm:presLayoutVars>
      </dgm:prSet>
      <dgm:spPr/>
    </dgm:pt>
    <dgm:pt modelId="{E10D5202-1BDD-144C-AECB-501F5999F921}" type="pres">
      <dgm:prSet presAssocID="{10A5BE30-0571-4891-982F-7F095CB198CD}" presName="sibTrans" presStyleCnt="0"/>
      <dgm:spPr/>
    </dgm:pt>
    <dgm:pt modelId="{696624C3-F56E-4144-8AE6-1E8648BB00FD}" type="pres">
      <dgm:prSet presAssocID="{74847F08-DA26-44D4-8C0D-A23BF749433F}" presName="node" presStyleLbl="node1" presStyleIdx="1" presStyleCnt="6">
        <dgm:presLayoutVars>
          <dgm:bulletEnabled val="1"/>
        </dgm:presLayoutVars>
      </dgm:prSet>
      <dgm:spPr/>
    </dgm:pt>
    <dgm:pt modelId="{C1B4BD23-FAA1-064B-92FB-1D430128B6C1}" type="pres">
      <dgm:prSet presAssocID="{EA239601-1540-488B-A814-04D8FE5ED613}" presName="sibTrans" presStyleCnt="0"/>
      <dgm:spPr/>
    </dgm:pt>
    <dgm:pt modelId="{B4E87664-C3C2-FD41-8CA8-AE8AC8B6C9CA}" type="pres">
      <dgm:prSet presAssocID="{77A18D8D-219C-49A6-B98D-8131CFF8D6AB}" presName="node" presStyleLbl="node1" presStyleIdx="2" presStyleCnt="6">
        <dgm:presLayoutVars>
          <dgm:bulletEnabled val="1"/>
        </dgm:presLayoutVars>
      </dgm:prSet>
      <dgm:spPr/>
    </dgm:pt>
    <dgm:pt modelId="{DA177355-C6F0-F24E-BA20-1074D595A91C}" type="pres">
      <dgm:prSet presAssocID="{3FC25657-F396-4FF5-819E-1C83D44BCC4B}" presName="sibTrans" presStyleCnt="0"/>
      <dgm:spPr/>
    </dgm:pt>
    <dgm:pt modelId="{F5E53C43-A2B7-A74B-AC64-A5401401F4B9}" type="pres">
      <dgm:prSet presAssocID="{DD63851F-DFE7-46D3-95C5-7A8BC60B4DE9}" presName="node" presStyleLbl="node1" presStyleIdx="3" presStyleCnt="6">
        <dgm:presLayoutVars>
          <dgm:bulletEnabled val="1"/>
        </dgm:presLayoutVars>
      </dgm:prSet>
      <dgm:spPr/>
    </dgm:pt>
    <dgm:pt modelId="{DD921277-212A-E443-8D55-B36031FF3A82}" type="pres">
      <dgm:prSet presAssocID="{63A6F9A3-1767-4F6A-A3F7-9117C283FE5D}" presName="sibTrans" presStyleCnt="0"/>
      <dgm:spPr/>
    </dgm:pt>
    <dgm:pt modelId="{9AB83EA3-0304-EA49-B80A-056BC860F2F5}" type="pres">
      <dgm:prSet presAssocID="{E2A58C1D-0DDB-4332-8CF5-0C9A98E762E9}" presName="node" presStyleLbl="node1" presStyleIdx="4" presStyleCnt="6">
        <dgm:presLayoutVars>
          <dgm:bulletEnabled val="1"/>
        </dgm:presLayoutVars>
      </dgm:prSet>
      <dgm:spPr/>
    </dgm:pt>
    <dgm:pt modelId="{62450A3F-9691-DB4F-BDBD-E6658C1CC76C}" type="pres">
      <dgm:prSet presAssocID="{D72FED2A-337C-4CC3-B13B-F6854AC285B5}" presName="sibTrans" presStyleCnt="0"/>
      <dgm:spPr/>
    </dgm:pt>
    <dgm:pt modelId="{E901F1AD-60FF-4940-873D-7B9CB94C9D7C}" type="pres">
      <dgm:prSet presAssocID="{17A69881-D88E-4FE6-8265-7E041C30E8B1}" presName="node" presStyleLbl="node1" presStyleIdx="5" presStyleCnt="6">
        <dgm:presLayoutVars>
          <dgm:bulletEnabled val="1"/>
        </dgm:presLayoutVars>
      </dgm:prSet>
      <dgm:spPr/>
    </dgm:pt>
  </dgm:ptLst>
  <dgm:cxnLst>
    <dgm:cxn modelId="{1588A829-FECA-4047-BDBF-8DF783549EAB}" type="presOf" srcId="{E2A58C1D-0DDB-4332-8CF5-0C9A98E762E9}" destId="{9AB83EA3-0304-EA49-B80A-056BC860F2F5}" srcOrd="0" destOrd="0" presId="urn:microsoft.com/office/officeart/2005/8/layout/default"/>
    <dgm:cxn modelId="{E949C034-2B4E-4B2F-8FCF-82336700DCFB}" srcId="{F88C3969-0AA9-436A-8855-42C35A727F7F}" destId="{74847F08-DA26-44D4-8C0D-A23BF749433F}" srcOrd="1" destOrd="0" parTransId="{4D93ACE5-98EF-4B67-9317-6CA4D9C91A41}" sibTransId="{EA239601-1540-488B-A814-04D8FE5ED613}"/>
    <dgm:cxn modelId="{16841039-66E3-CC45-90B9-6CC61E6C6C85}" type="presOf" srcId="{77A18D8D-219C-49A6-B98D-8131CFF8D6AB}" destId="{B4E87664-C3C2-FD41-8CA8-AE8AC8B6C9CA}" srcOrd="0" destOrd="0" presId="urn:microsoft.com/office/officeart/2005/8/layout/default"/>
    <dgm:cxn modelId="{E7427E4D-1073-4F4A-9369-A9AC9C8CFE7F}" srcId="{F88C3969-0AA9-436A-8855-42C35A727F7F}" destId="{E2A58C1D-0DDB-4332-8CF5-0C9A98E762E9}" srcOrd="4" destOrd="0" parTransId="{407AC672-0985-4190-8EAF-43770237B505}" sibTransId="{D72FED2A-337C-4CC3-B13B-F6854AC285B5}"/>
    <dgm:cxn modelId="{A3B3B75E-6B91-4643-AD9B-88CC24F77147}" srcId="{F88C3969-0AA9-436A-8855-42C35A727F7F}" destId="{DD63851F-DFE7-46D3-95C5-7A8BC60B4DE9}" srcOrd="3" destOrd="0" parTransId="{BE7FE710-4025-4D57-B234-34938A331B17}" sibTransId="{63A6F9A3-1767-4F6A-A3F7-9117C283FE5D}"/>
    <dgm:cxn modelId="{2A26EE7E-65C2-224D-80A2-60408264508A}" type="presOf" srcId="{17A69881-D88E-4FE6-8265-7E041C30E8B1}" destId="{E901F1AD-60FF-4940-873D-7B9CB94C9D7C}" srcOrd="0" destOrd="0" presId="urn:microsoft.com/office/officeart/2005/8/layout/default"/>
    <dgm:cxn modelId="{0F2DD983-1EE3-CC46-B624-58ED0CB8182C}" type="presOf" srcId="{CCE43B7A-0ED4-4842-80EA-036671E4C452}" destId="{8DB4D609-C816-AC4A-9058-8CEDBBEBD747}" srcOrd="0" destOrd="0" presId="urn:microsoft.com/office/officeart/2005/8/layout/default"/>
    <dgm:cxn modelId="{3A93898F-FB31-5E48-AAC2-1045D8A351DD}" type="presOf" srcId="{F88C3969-0AA9-436A-8855-42C35A727F7F}" destId="{673EFECF-D6F9-7F45-897E-1F1E6FA15782}" srcOrd="0" destOrd="0" presId="urn:microsoft.com/office/officeart/2005/8/layout/default"/>
    <dgm:cxn modelId="{4C3D9A99-A29F-9345-A684-C8A256824D2E}" type="presOf" srcId="{DD63851F-DFE7-46D3-95C5-7A8BC60B4DE9}" destId="{F5E53C43-A2B7-A74B-AC64-A5401401F4B9}" srcOrd="0" destOrd="0" presId="urn:microsoft.com/office/officeart/2005/8/layout/default"/>
    <dgm:cxn modelId="{39E7FBC6-7EDA-48BE-BF00-AEABA3FA0E23}" srcId="{F88C3969-0AA9-436A-8855-42C35A727F7F}" destId="{17A69881-D88E-4FE6-8265-7E041C30E8B1}" srcOrd="5" destOrd="0" parTransId="{05139383-5927-42D6-AC1A-BEB9EFE03619}" sibTransId="{46E37619-7078-4E99-BC7A-4D1CEBD1BC34}"/>
    <dgm:cxn modelId="{F9F9D1E1-16DE-E845-88F0-73B90A79B73A}" type="presOf" srcId="{74847F08-DA26-44D4-8C0D-A23BF749433F}" destId="{696624C3-F56E-4144-8AE6-1E8648BB00FD}" srcOrd="0" destOrd="0" presId="urn:microsoft.com/office/officeart/2005/8/layout/default"/>
    <dgm:cxn modelId="{12B62BEC-BB83-4A85-85EF-CA030B15E776}" srcId="{F88C3969-0AA9-436A-8855-42C35A727F7F}" destId="{CCE43B7A-0ED4-4842-80EA-036671E4C452}" srcOrd="0" destOrd="0" parTransId="{2348D375-E3E6-45F3-87AC-6AD84EBFE27F}" sibTransId="{10A5BE30-0571-4891-982F-7F095CB198CD}"/>
    <dgm:cxn modelId="{E1FC93F6-6093-4F22-BCA0-BAD7FE4D5D94}" srcId="{F88C3969-0AA9-436A-8855-42C35A727F7F}" destId="{77A18D8D-219C-49A6-B98D-8131CFF8D6AB}" srcOrd="2" destOrd="0" parTransId="{AFEA46E9-6B17-4A94-B739-56291C1D4CFD}" sibTransId="{3FC25657-F396-4FF5-819E-1C83D44BCC4B}"/>
    <dgm:cxn modelId="{FD245C01-C3E3-5647-8ED6-A54968187ECE}" type="presParOf" srcId="{673EFECF-D6F9-7F45-897E-1F1E6FA15782}" destId="{8DB4D609-C816-AC4A-9058-8CEDBBEBD747}" srcOrd="0" destOrd="0" presId="urn:microsoft.com/office/officeart/2005/8/layout/default"/>
    <dgm:cxn modelId="{038F8A9B-6E33-B641-B027-290108F56004}" type="presParOf" srcId="{673EFECF-D6F9-7F45-897E-1F1E6FA15782}" destId="{E10D5202-1BDD-144C-AECB-501F5999F921}" srcOrd="1" destOrd="0" presId="urn:microsoft.com/office/officeart/2005/8/layout/default"/>
    <dgm:cxn modelId="{9838EB64-4C30-034D-9477-8B3610D670E3}" type="presParOf" srcId="{673EFECF-D6F9-7F45-897E-1F1E6FA15782}" destId="{696624C3-F56E-4144-8AE6-1E8648BB00FD}" srcOrd="2" destOrd="0" presId="urn:microsoft.com/office/officeart/2005/8/layout/default"/>
    <dgm:cxn modelId="{4A27D13E-A055-EA4E-9808-A2EF81D7497F}" type="presParOf" srcId="{673EFECF-D6F9-7F45-897E-1F1E6FA15782}" destId="{C1B4BD23-FAA1-064B-92FB-1D430128B6C1}" srcOrd="3" destOrd="0" presId="urn:microsoft.com/office/officeart/2005/8/layout/default"/>
    <dgm:cxn modelId="{144BB708-9112-F348-8CC5-5A389E4E592A}" type="presParOf" srcId="{673EFECF-D6F9-7F45-897E-1F1E6FA15782}" destId="{B4E87664-C3C2-FD41-8CA8-AE8AC8B6C9CA}" srcOrd="4" destOrd="0" presId="urn:microsoft.com/office/officeart/2005/8/layout/default"/>
    <dgm:cxn modelId="{BD95AEE8-2ABF-3846-AC7C-88195E66CE10}" type="presParOf" srcId="{673EFECF-D6F9-7F45-897E-1F1E6FA15782}" destId="{DA177355-C6F0-F24E-BA20-1074D595A91C}" srcOrd="5" destOrd="0" presId="urn:microsoft.com/office/officeart/2005/8/layout/default"/>
    <dgm:cxn modelId="{AD1A024F-0B82-C849-8E99-D858BECD57E1}" type="presParOf" srcId="{673EFECF-D6F9-7F45-897E-1F1E6FA15782}" destId="{F5E53C43-A2B7-A74B-AC64-A5401401F4B9}" srcOrd="6" destOrd="0" presId="urn:microsoft.com/office/officeart/2005/8/layout/default"/>
    <dgm:cxn modelId="{7047E18C-6F9A-1B42-9A01-EAD8CA51CB7D}" type="presParOf" srcId="{673EFECF-D6F9-7F45-897E-1F1E6FA15782}" destId="{DD921277-212A-E443-8D55-B36031FF3A82}" srcOrd="7" destOrd="0" presId="urn:microsoft.com/office/officeart/2005/8/layout/default"/>
    <dgm:cxn modelId="{E1271ADB-6157-1841-87CA-FAED82BFF56F}" type="presParOf" srcId="{673EFECF-D6F9-7F45-897E-1F1E6FA15782}" destId="{9AB83EA3-0304-EA49-B80A-056BC860F2F5}" srcOrd="8" destOrd="0" presId="urn:microsoft.com/office/officeart/2005/8/layout/default"/>
    <dgm:cxn modelId="{7FB7A24D-3EDB-3F47-B5AE-E85BF431421A}" type="presParOf" srcId="{673EFECF-D6F9-7F45-897E-1F1E6FA15782}" destId="{62450A3F-9691-DB4F-BDBD-E6658C1CC76C}" srcOrd="9" destOrd="0" presId="urn:microsoft.com/office/officeart/2005/8/layout/default"/>
    <dgm:cxn modelId="{83C8624B-E550-4940-99C4-67849135540B}" type="presParOf" srcId="{673EFECF-D6F9-7F45-897E-1F1E6FA15782}" destId="{E901F1AD-60FF-4940-873D-7B9CB94C9D7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8C3969-0AA9-436A-8855-42C35A727F7F}" type="doc">
      <dgm:prSet loTypeId="urn:microsoft.com/office/officeart/2005/8/layout/defaul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CE43B7A-0ED4-4842-80EA-036671E4C452}">
      <dgm:prSet/>
      <dgm:spPr/>
      <dgm:t>
        <a:bodyPr/>
        <a:lstStyle/>
        <a:p>
          <a:r>
            <a:rPr lang="en-GB" dirty="0">
              <a:solidFill>
                <a:schemeClr val="accent2">
                  <a:lumMod val="75000"/>
                </a:schemeClr>
              </a:solidFill>
            </a:rPr>
            <a:t>instructions and help to clarify tasks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2348D375-E3E6-45F3-87AC-6AD84EBFE27F}" type="parTrans" cxnId="{12B62BEC-BB83-4A85-85EF-CA030B15E776}">
      <dgm:prSet/>
      <dgm:spPr/>
      <dgm:t>
        <a:bodyPr/>
        <a:lstStyle/>
        <a:p>
          <a:endParaRPr lang="en-US"/>
        </a:p>
      </dgm:t>
    </dgm:pt>
    <dgm:pt modelId="{10A5BE30-0571-4891-982F-7F095CB198CD}" type="sibTrans" cxnId="{12B62BEC-BB83-4A85-85EF-CA030B15E776}">
      <dgm:prSet/>
      <dgm:spPr/>
      <dgm:t>
        <a:bodyPr/>
        <a:lstStyle/>
        <a:p>
          <a:endParaRPr lang="en-US"/>
        </a:p>
      </dgm:t>
    </dgm:pt>
    <dgm:pt modelId="{74847F08-DA26-44D4-8C0D-A23BF749433F}">
      <dgm:prSet/>
      <dgm:spPr/>
      <dgm:t>
        <a:bodyPr/>
        <a:lstStyle/>
        <a:p>
          <a:r>
            <a:rPr lang="en-GB" dirty="0">
              <a:solidFill>
                <a:schemeClr val="accent2">
                  <a:lumMod val="75000"/>
                </a:schemeClr>
              </a:solidFill>
            </a:rPr>
            <a:t>the writing process and the development of reasoning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4D93ACE5-98EF-4B67-9317-6CA4D9C91A41}" type="parTrans" cxnId="{E949C034-2B4E-4B2F-8FCF-82336700DCFB}">
      <dgm:prSet/>
      <dgm:spPr/>
      <dgm:t>
        <a:bodyPr/>
        <a:lstStyle/>
        <a:p>
          <a:endParaRPr lang="en-US"/>
        </a:p>
      </dgm:t>
    </dgm:pt>
    <dgm:pt modelId="{EA239601-1540-488B-A814-04D8FE5ED613}" type="sibTrans" cxnId="{E949C034-2B4E-4B2F-8FCF-82336700DCFB}">
      <dgm:prSet/>
      <dgm:spPr/>
      <dgm:t>
        <a:bodyPr/>
        <a:lstStyle/>
        <a:p>
          <a:endParaRPr lang="en-US"/>
        </a:p>
      </dgm:t>
    </dgm:pt>
    <dgm:pt modelId="{77A18D8D-219C-49A6-B98D-8131CFF8D6AB}">
      <dgm:prSet/>
      <dgm:spPr/>
      <dgm:t>
        <a:bodyPr/>
        <a:lstStyle/>
        <a:p>
          <a:r>
            <a:rPr lang="en-GB" dirty="0">
              <a:solidFill>
                <a:schemeClr val="accent2">
                  <a:lumMod val="75000"/>
                </a:schemeClr>
              </a:solidFill>
            </a:rPr>
            <a:t>text and sentence structure and context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AFEA46E9-6B17-4A94-B739-56291C1D4CFD}" type="parTrans" cxnId="{E1FC93F6-6093-4F22-BCA0-BAD7FE4D5D94}">
      <dgm:prSet/>
      <dgm:spPr/>
      <dgm:t>
        <a:bodyPr/>
        <a:lstStyle/>
        <a:p>
          <a:endParaRPr lang="en-US"/>
        </a:p>
      </dgm:t>
    </dgm:pt>
    <dgm:pt modelId="{3FC25657-F396-4FF5-819E-1C83D44BCC4B}" type="sibTrans" cxnId="{E1FC93F6-6093-4F22-BCA0-BAD7FE4D5D94}">
      <dgm:prSet/>
      <dgm:spPr/>
      <dgm:t>
        <a:bodyPr/>
        <a:lstStyle/>
        <a:p>
          <a:endParaRPr lang="en-US"/>
        </a:p>
      </dgm:t>
    </dgm:pt>
    <dgm:pt modelId="{DD63851F-DFE7-46D3-95C5-7A8BC60B4DE9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bibliography and source management</a:t>
          </a:r>
          <a:endParaRPr lang="en-US" dirty="0">
            <a:solidFill>
              <a:schemeClr val="tx1"/>
            </a:solidFill>
          </a:endParaRPr>
        </a:p>
      </dgm:t>
    </dgm:pt>
    <dgm:pt modelId="{BE7FE710-4025-4D57-B234-34938A331B17}" type="parTrans" cxnId="{A3B3B75E-6B91-4643-AD9B-88CC24F77147}">
      <dgm:prSet/>
      <dgm:spPr/>
      <dgm:t>
        <a:bodyPr/>
        <a:lstStyle/>
        <a:p>
          <a:endParaRPr lang="en-US"/>
        </a:p>
      </dgm:t>
    </dgm:pt>
    <dgm:pt modelId="{63A6F9A3-1767-4F6A-A3F7-9117C283FE5D}" type="sibTrans" cxnId="{A3B3B75E-6B91-4643-AD9B-88CC24F77147}">
      <dgm:prSet/>
      <dgm:spPr/>
      <dgm:t>
        <a:bodyPr/>
        <a:lstStyle/>
        <a:p>
          <a:endParaRPr lang="en-US"/>
        </a:p>
      </dgm:t>
    </dgm:pt>
    <dgm:pt modelId="{E2A58C1D-0DDB-4332-8CF5-0C9A98E762E9}">
      <dgm:prSet/>
      <dgm:spPr/>
      <dgm:t>
        <a:bodyPr/>
        <a:lstStyle/>
        <a:p>
          <a:r>
            <a:rPr lang="en-GB" dirty="0">
              <a:solidFill>
                <a:schemeClr val="accent2">
                  <a:lumMod val="75000"/>
                </a:schemeClr>
              </a:solidFill>
            </a:rPr>
            <a:t>grammar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407AC672-0985-4190-8EAF-43770237B505}" type="parTrans" cxnId="{E7427E4D-1073-4F4A-9369-A9AC9C8CFE7F}">
      <dgm:prSet/>
      <dgm:spPr/>
      <dgm:t>
        <a:bodyPr/>
        <a:lstStyle/>
        <a:p>
          <a:endParaRPr lang="en-US"/>
        </a:p>
      </dgm:t>
    </dgm:pt>
    <dgm:pt modelId="{D72FED2A-337C-4CC3-B13B-F6854AC285B5}" type="sibTrans" cxnId="{E7427E4D-1073-4F4A-9369-A9AC9C8CFE7F}">
      <dgm:prSet/>
      <dgm:spPr/>
      <dgm:t>
        <a:bodyPr/>
        <a:lstStyle/>
        <a:p>
          <a:endParaRPr lang="en-US"/>
        </a:p>
      </dgm:t>
    </dgm:pt>
    <dgm:pt modelId="{17A69881-D88E-4FE6-8265-7E041C30E8B1}">
      <dgm:prSet/>
      <dgm:spPr/>
      <dgm:t>
        <a:bodyPr/>
        <a:lstStyle/>
        <a:p>
          <a:r>
            <a:rPr lang="en-GB" dirty="0">
              <a:solidFill>
                <a:schemeClr val="accent2">
                  <a:lumMod val="75000"/>
                </a:schemeClr>
              </a:solidFill>
            </a:rPr>
            <a:t>reading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05139383-5927-42D6-AC1A-BEB9EFE03619}" type="parTrans" cxnId="{39E7FBC6-7EDA-48BE-BF00-AEABA3FA0E23}">
      <dgm:prSet/>
      <dgm:spPr/>
      <dgm:t>
        <a:bodyPr/>
        <a:lstStyle/>
        <a:p>
          <a:endParaRPr lang="en-US"/>
        </a:p>
      </dgm:t>
    </dgm:pt>
    <dgm:pt modelId="{46E37619-7078-4E99-BC7A-4D1CEBD1BC34}" type="sibTrans" cxnId="{39E7FBC6-7EDA-48BE-BF00-AEABA3FA0E23}">
      <dgm:prSet/>
      <dgm:spPr/>
      <dgm:t>
        <a:bodyPr/>
        <a:lstStyle/>
        <a:p>
          <a:endParaRPr lang="en-US"/>
        </a:p>
      </dgm:t>
    </dgm:pt>
    <dgm:pt modelId="{673EFECF-D6F9-7F45-897E-1F1E6FA15782}" type="pres">
      <dgm:prSet presAssocID="{F88C3969-0AA9-436A-8855-42C35A727F7F}" presName="diagram" presStyleCnt="0">
        <dgm:presLayoutVars>
          <dgm:dir/>
          <dgm:resizeHandles val="exact"/>
        </dgm:presLayoutVars>
      </dgm:prSet>
      <dgm:spPr/>
    </dgm:pt>
    <dgm:pt modelId="{8DB4D609-C816-AC4A-9058-8CEDBBEBD747}" type="pres">
      <dgm:prSet presAssocID="{CCE43B7A-0ED4-4842-80EA-036671E4C452}" presName="node" presStyleLbl="node1" presStyleIdx="0" presStyleCnt="6">
        <dgm:presLayoutVars>
          <dgm:bulletEnabled val="1"/>
        </dgm:presLayoutVars>
      </dgm:prSet>
      <dgm:spPr/>
    </dgm:pt>
    <dgm:pt modelId="{E10D5202-1BDD-144C-AECB-501F5999F921}" type="pres">
      <dgm:prSet presAssocID="{10A5BE30-0571-4891-982F-7F095CB198CD}" presName="sibTrans" presStyleCnt="0"/>
      <dgm:spPr/>
    </dgm:pt>
    <dgm:pt modelId="{696624C3-F56E-4144-8AE6-1E8648BB00FD}" type="pres">
      <dgm:prSet presAssocID="{74847F08-DA26-44D4-8C0D-A23BF749433F}" presName="node" presStyleLbl="node1" presStyleIdx="1" presStyleCnt="6">
        <dgm:presLayoutVars>
          <dgm:bulletEnabled val="1"/>
        </dgm:presLayoutVars>
      </dgm:prSet>
      <dgm:spPr/>
    </dgm:pt>
    <dgm:pt modelId="{C1B4BD23-FAA1-064B-92FB-1D430128B6C1}" type="pres">
      <dgm:prSet presAssocID="{EA239601-1540-488B-A814-04D8FE5ED613}" presName="sibTrans" presStyleCnt="0"/>
      <dgm:spPr/>
    </dgm:pt>
    <dgm:pt modelId="{B4E87664-C3C2-FD41-8CA8-AE8AC8B6C9CA}" type="pres">
      <dgm:prSet presAssocID="{77A18D8D-219C-49A6-B98D-8131CFF8D6AB}" presName="node" presStyleLbl="node1" presStyleIdx="2" presStyleCnt="6">
        <dgm:presLayoutVars>
          <dgm:bulletEnabled val="1"/>
        </dgm:presLayoutVars>
      </dgm:prSet>
      <dgm:spPr/>
    </dgm:pt>
    <dgm:pt modelId="{DA177355-C6F0-F24E-BA20-1074D595A91C}" type="pres">
      <dgm:prSet presAssocID="{3FC25657-F396-4FF5-819E-1C83D44BCC4B}" presName="sibTrans" presStyleCnt="0"/>
      <dgm:spPr/>
    </dgm:pt>
    <dgm:pt modelId="{F5E53C43-A2B7-A74B-AC64-A5401401F4B9}" type="pres">
      <dgm:prSet presAssocID="{DD63851F-DFE7-46D3-95C5-7A8BC60B4DE9}" presName="node" presStyleLbl="node1" presStyleIdx="3" presStyleCnt="6">
        <dgm:presLayoutVars>
          <dgm:bulletEnabled val="1"/>
        </dgm:presLayoutVars>
      </dgm:prSet>
      <dgm:spPr/>
    </dgm:pt>
    <dgm:pt modelId="{DD921277-212A-E443-8D55-B36031FF3A82}" type="pres">
      <dgm:prSet presAssocID="{63A6F9A3-1767-4F6A-A3F7-9117C283FE5D}" presName="sibTrans" presStyleCnt="0"/>
      <dgm:spPr/>
    </dgm:pt>
    <dgm:pt modelId="{9AB83EA3-0304-EA49-B80A-056BC860F2F5}" type="pres">
      <dgm:prSet presAssocID="{E2A58C1D-0DDB-4332-8CF5-0C9A98E762E9}" presName="node" presStyleLbl="node1" presStyleIdx="4" presStyleCnt="6">
        <dgm:presLayoutVars>
          <dgm:bulletEnabled val="1"/>
        </dgm:presLayoutVars>
      </dgm:prSet>
      <dgm:spPr/>
    </dgm:pt>
    <dgm:pt modelId="{62450A3F-9691-DB4F-BDBD-E6658C1CC76C}" type="pres">
      <dgm:prSet presAssocID="{D72FED2A-337C-4CC3-B13B-F6854AC285B5}" presName="sibTrans" presStyleCnt="0"/>
      <dgm:spPr/>
    </dgm:pt>
    <dgm:pt modelId="{E901F1AD-60FF-4940-873D-7B9CB94C9D7C}" type="pres">
      <dgm:prSet presAssocID="{17A69881-D88E-4FE6-8265-7E041C30E8B1}" presName="node" presStyleLbl="node1" presStyleIdx="5" presStyleCnt="6">
        <dgm:presLayoutVars>
          <dgm:bulletEnabled val="1"/>
        </dgm:presLayoutVars>
      </dgm:prSet>
      <dgm:spPr/>
    </dgm:pt>
  </dgm:ptLst>
  <dgm:cxnLst>
    <dgm:cxn modelId="{1588A829-FECA-4047-BDBF-8DF783549EAB}" type="presOf" srcId="{E2A58C1D-0DDB-4332-8CF5-0C9A98E762E9}" destId="{9AB83EA3-0304-EA49-B80A-056BC860F2F5}" srcOrd="0" destOrd="0" presId="urn:microsoft.com/office/officeart/2005/8/layout/default"/>
    <dgm:cxn modelId="{E949C034-2B4E-4B2F-8FCF-82336700DCFB}" srcId="{F88C3969-0AA9-436A-8855-42C35A727F7F}" destId="{74847F08-DA26-44D4-8C0D-A23BF749433F}" srcOrd="1" destOrd="0" parTransId="{4D93ACE5-98EF-4B67-9317-6CA4D9C91A41}" sibTransId="{EA239601-1540-488B-A814-04D8FE5ED613}"/>
    <dgm:cxn modelId="{16841039-66E3-CC45-90B9-6CC61E6C6C85}" type="presOf" srcId="{77A18D8D-219C-49A6-B98D-8131CFF8D6AB}" destId="{B4E87664-C3C2-FD41-8CA8-AE8AC8B6C9CA}" srcOrd="0" destOrd="0" presId="urn:microsoft.com/office/officeart/2005/8/layout/default"/>
    <dgm:cxn modelId="{E7427E4D-1073-4F4A-9369-A9AC9C8CFE7F}" srcId="{F88C3969-0AA9-436A-8855-42C35A727F7F}" destId="{E2A58C1D-0DDB-4332-8CF5-0C9A98E762E9}" srcOrd="4" destOrd="0" parTransId="{407AC672-0985-4190-8EAF-43770237B505}" sibTransId="{D72FED2A-337C-4CC3-B13B-F6854AC285B5}"/>
    <dgm:cxn modelId="{A3B3B75E-6B91-4643-AD9B-88CC24F77147}" srcId="{F88C3969-0AA9-436A-8855-42C35A727F7F}" destId="{DD63851F-DFE7-46D3-95C5-7A8BC60B4DE9}" srcOrd="3" destOrd="0" parTransId="{BE7FE710-4025-4D57-B234-34938A331B17}" sibTransId="{63A6F9A3-1767-4F6A-A3F7-9117C283FE5D}"/>
    <dgm:cxn modelId="{2A26EE7E-65C2-224D-80A2-60408264508A}" type="presOf" srcId="{17A69881-D88E-4FE6-8265-7E041C30E8B1}" destId="{E901F1AD-60FF-4940-873D-7B9CB94C9D7C}" srcOrd="0" destOrd="0" presId="urn:microsoft.com/office/officeart/2005/8/layout/default"/>
    <dgm:cxn modelId="{0F2DD983-1EE3-CC46-B624-58ED0CB8182C}" type="presOf" srcId="{CCE43B7A-0ED4-4842-80EA-036671E4C452}" destId="{8DB4D609-C816-AC4A-9058-8CEDBBEBD747}" srcOrd="0" destOrd="0" presId="urn:microsoft.com/office/officeart/2005/8/layout/default"/>
    <dgm:cxn modelId="{3A93898F-FB31-5E48-AAC2-1045D8A351DD}" type="presOf" srcId="{F88C3969-0AA9-436A-8855-42C35A727F7F}" destId="{673EFECF-D6F9-7F45-897E-1F1E6FA15782}" srcOrd="0" destOrd="0" presId="urn:microsoft.com/office/officeart/2005/8/layout/default"/>
    <dgm:cxn modelId="{4C3D9A99-A29F-9345-A684-C8A256824D2E}" type="presOf" srcId="{DD63851F-DFE7-46D3-95C5-7A8BC60B4DE9}" destId="{F5E53C43-A2B7-A74B-AC64-A5401401F4B9}" srcOrd="0" destOrd="0" presId="urn:microsoft.com/office/officeart/2005/8/layout/default"/>
    <dgm:cxn modelId="{39E7FBC6-7EDA-48BE-BF00-AEABA3FA0E23}" srcId="{F88C3969-0AA9-436A-8855-42C35A727F7F}" destId="{17A69881-D88E-4FE6-8265-7E041C30E8B1}" srcOrd="5" destOrd="0" parTransId="{05139383-5927-42D6-AC1A-BEB9EFE03619}" sibTransId="{46E37619-7078-4E99-BC7A-4D1CEBD1BC34}"/>
    <dgm:cxn modelId="{F9F9D1E1-16DE-E845-88F0-73B90A79B73A}" type="presOf" srcId="{74847F08-DA26-44D4-8C0D-A23BF749433F}" destId="{696624C3-F56E-4144-8AE6-1E8648BB00FD}" srcOrd="0" destOrd="0" presId="urn:microsoft.com/office/officeart/2005/8/layout/default"/>
    <dgm:cxn modelId="{12B62BEC-BB83-4A85-85EF-CA030B15E776}" srcId="{F88C3969-0AA9-436A-8855-42C35A727F7F}" destId="{CCE43B7A-0ED4-4842-80EA-036671E4C452}" srcOrd="0" destOrd="0" parTransId="{2348D375-E3E6-45F3-87AC-6AD84EBFE27F}" sibTransId="{10A5BE30-0571-4891-982F-7F095CB198CD}"/>
    <dgm:cxn modelId="{E1FC93F6-6093-4F22-BCA0-BAD7FE4D5D94}" srcId="{F88C3969-0AA9-436A-8855-42C35A727F7F}" destId="{77A18D8D-219C-49A6-B98D-8131CFF8D6AB}" srcOrd="2" destOrd="0" parTransId="{AFEA46E9-6B17-4A94-B739-56291C1D4CFD}" sibTransId="{3FC25657-F396-4FF5-819E-1C83D44BCC4B}"/>
    <dgm:cxn modelId="{FD245C01-C3E3-5647-8ED6-A54968187ECE}" type="presParOf" srcId="{673EFECF-D6F9-7F45-897E-1F1E6FA15782}" destId="{8DB4D609-C816-AC4A-9058-8CEDBBEBD747}" srcOrd="0" destOrd="0" presId="urn:microsoft.com/office/officeart/2005/8/layout/default"/>
    <dgm:cxn modelId="{038F8A9B-6E33-B641-B027-290108F56004}" type="presParOf" srcId="{673EFECF-D6F9-7F45-897E-1F1E6FA15782}" destId="{E10D5202-1BDD-144C-AECB-501F5999F921}" srcOrd="1" destOrd="0" presId="urn:microsoft.com/office/officeart/2005/8/layout/default"/>
    <dgm:cxn modelId="{9838EB64-4C30-034D-9477-8B3610D670E3}" type="presParOf" srcId="{673EFECF-D6F9-7F45-897E-1F1E6FA15782}" destId="{696624C3-F56E-4144-8AE6-1E8648BB00FD}" srcOrd="2" destOrd="0" presId="urn:microsoft.com/office/officeart/2005/8/layout/default"/>
    <dgm:cxn modelId="{4A27D13E-A055-EA4E-9808-A2EF81D7497F}" type="presParOf" srcId="{673EFECF-D6F9-7F45-897E-1F1E6FA15782}" destId="{C1B4BD23-FAA1-064B-92FB-1D430128B6C1}" srcOrd="3" destOrd="0" presId="urn:microsoft.com/office/officeart/2005/8/layout/default"/>
    <dgm:cxn modelId="{144BB708-9112-F348-8CC5-5A389E4E592A}" type="presParOf" srcId="{673EFECF-D6F9-7F45-897E-1F1E6FA15782}" destId="{B4E87664-C3C2-FD41-8CA8-AE8AC8B6C9CA}" srcOrd="4" destOrd="0" presId="urn:microsoft.com/office/officeart/2005/8/layout/default"/>
    <dgm:cxn modelId="{BD95AEE8-2ABF-3846-AC7C-88195E66CE10}" type="presParOf" srcId="{673EFECF-D6F9-7F45-897E-1F1E6FA15782}" destId="{DA177355-C6F0-F24E-BA20-1074D595A91C}" srcOrd="5" destOrd="0" presId="urn:microsoft.com/office/officeart/2005/8/layout/default"/>
    <dgm:cxn modelId="{AD1A024F-0B82-C849-8E99-D858BECD57E1}" type="presParOf" srcId="{673EFECF-D6F9-7F45-897E-1F1E6FA15782}" destId="{F5E53C43-A2B7-A74B-AC64-A5401401F4B9}" srcOrd="6" destOrd="0" presId="urn:microsoft.com/office/officeart/2005/8/layout/default"/>
    <dgm:cxn modelId="{7047E18C-6F9A-1B42-9A01-EAD8CA51CB7D}" type="presParOf" srcId="{673EFECF-D6F9-7F45-897E-1F1E6FA15782}" destId="{DD921277-212A-E443-8D55-B36031FF3A82}" srcOrd="7" destOrd="0" presId="urn:microsoft.com/office/officeart/2005/8/layout/default"/>
    <dgm:cxn modelId="{E1271ADB-6157-1841-87CA-FAED82BFF56F}" type="presParOf" srcId="{673EFECF-D6F9-7F45-897E-1F1E6FA15782}" destId="{9AB83EA3-0304-EA49-B80A-056BC860F2F5}" srcOrd="8" destOrd="0" presId="urn:microsoft.com/office/officeart/2005/8/layout/default"/>
    <dgm:cxn modelId="{7FB7A24D-3EDB-3F47-B5AE-E85BF431421A}" type="presParOf" srcId="{673EFECF-D6F9-7F45-897E-1F1E6FA15782}" destId="{62450A3F-9691-DB4F-BDBD-E6658C1CC76C}" srcOrd="9" destOrd="0" presId="urn:microsoft.com/office/officeart/2005/8/layout/default"/>
    <dgm:cxn modelId="{83C8624B-E550-4940-99C4-67849135540B}" type="presParOf" srcId="{673EFECF-D6F9-7F45-897E-1F1E6FA15782}" destId="{E901F1AD-60FF-4940-873D-7B9CB94C9D7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8C3969-0AA9-436A-8855-42C35A727F7F}" type="doc">
      <dgm:prSet loTypeId="urn:microsoft.com/office/officeart/2005/8/layout/defaul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CE43B7A-0ED4-4842-80EA-036671E4C452}">
      <dgm:prSet/>
      <dgm:spPr/>
      <dgm:t>
        <a:bodyPr/>
        <a:lstStyle/>
        <a:p>
          <a:r>
            <a:rPr lang="en-GB" dirty="0">
              <a:solidFill>
                <a:schemeClr val="accent2">
                  <a:lumMod val="75000"/>
                </a:schemeClr>
              </a:solidFill>
            </a:rPr>
            <a:t>instructions and help to clarify tasks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2348D375-E3E6-45F3-87AC-6AD84EBFE27F}" type="parTrans" cxnId="{12B62BEC-BB83-4A85-85EF-CA030B15E776}">
      <dgm:prSet/>
      <dgm:spPr/>
      <dgm:t>
        <a:bodyPr/>
        <a:lstStyle/>
        <a:p>
          <a:endParaRPr lang="en-US"/>
        </a:p>
      </dgm:t>
    </dgm:pt>
    <dgm:pt modelId="{10A5BE30-0571-4891-982F-7F095CB198CD}" type="sibTrans" cxnId="{12B62BEC-BB83-4A85-85EF-CA030B15E776}">
      <dgm:prSet/>
      <dgm:spPr/>
      <dgm:t>
        <a:bodyPr/>
        <a:lstStyle/>
        <a:p>
          <a:endParaRPr lang="en-US"/>
        </a:p>
      </dgm:t>
    </dgm:pt>
    <dgm:pt modelId="{74847F08-DA26-44D4-8C0D-A23BF749433F}">
      <dgm:prSet/>
      <dgm:spPr/>
      <dgm:t>
        <a:bodyPr/>
        <a:lstStyle/>
        <a:p>
          <a:r>
            <a:rPr lang="en-GB" dirty="0">
              <a:solidFill>
                <a:schemeClr val="accent2">
                  <a:lumMod val="75000"/>
                </a:schemeClr>
              </a:solidFill>
            </a:rPr>
            <a:t>the writing process and the development of reasoning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4D93ACE5-98EF-4B67-9317-6CA4D9C91A41}" type="parTrans" cxnId="{E949C034-2B4E-4B2F-8FCF-82336700DCFB}">
      <dgm:prSet/>
      <dgm:spPr/>
      <dgm:t>
        <a:bodyPr/>
        <a:lstStyle/>
        <a:p>
          <a:endParaRPr lang="en-US"/>
        </a:p>
      </dgm:t>
    </dgm:pt>
    <dgm:pt modelId="{EA239601-1540-488B-A814-04D8FE5ED613}" type="sibTrans" cxnId="{E949C034-2B4E-4B2F-8FCF-82336700DCFB}">
      <dgm:prSet/>
      <dgm:spPr/>
      <dgm:t>
        <a:bodyPr/>
        <a:lstStyle/>
        <a:p>
          <a:endParaRPr lang="en-US"/>
        </a:p>
      </dgm:t>
    </dgm:pt>
    <dgm:pt modelId="{77A18D8D-219C-49A6-B98D-8131CFF8D6AB}">
      <dgm:prSet/>
      <dgm:spPr/>
      <dgm:t>
        <a:bodyPr/>
        <a:lstStyle/>
        <a:p>
          <a:r>
            <a:rPr lang="en-GB" dirty="0">
              <a:solidFill>
                <a:schemeClr val="accent2">
                  <a:lumMod val="75000"/>
                </a:schemeClr>
              </a:solidFill>
            </a:rPr>
            <a:t>text and sentence structure and context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AFEA46E9-6B17-4A94-B739-56291C1D4CFD}" type="parTrans" cxnId="{E1FC93F6-6093-4F22-BCA0-BAD7FE4D5D94}">
      <dgm:prSet/>
      <dgm:spPr/>
      <dgm:t>
        <a:bodyPr/>
        <a:lstStyle/>
        <a:p>
          <a:endParaRPr lang="en-US"/>
        </a:p>
      </dgm:t>
    </dgm:pt>
    <dgm:pt modelId="{3FC25657-F396-4FF5-819E-1C83D44BCC4B}" type="sibTrans" cxnId="{E1FC93F6-6093-4F22-BCA0-BAD7FE4D5D94}">
      <dgm:prSet/>
      <dgm:spPr/>
      <dgm:t>
        <a:bodyPr/>
        <a:lstStyle/>
        <a:p>
          <a:endParaRPr lang="en-US"/>
        </a:p>
      </dgm:t>
    </dgm:pt>
    <dgm:pt modelId="{DD63851F-DFE7-46D3-95C5-7A8BC60B4DE9}">
      <dgm:prSet/>
      <dgm:spPr/>
      <dgm:t>
        <a:bodyPr/>
        <a:lstStyle/>
        <a:p>
          <a:r>
            <a:rPr lang="en-GB" dirty="0">
              <a:solidFill>
                <a:schemeClr val="accent2">
                  <a:lumMod val="75000"/>
                </a:schemeClr>
              </a:solidFill>
            </a:rPr>
            <a:t>bibliography and source management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BE7FE710-4025-4D57-B234-34938A331B17}" type="parTrans" cxnId="{A3B3B75E-6B91-4643-AD9B-88CC24F77147}">
      <dgm:prSet/>
      <dgm:spPr/>
      <dgm:t>
        <a:bodyPr/>
        <a:lstStyle/>
        <a:p>
          <a:endParaRPr lang="en-US"/>
        </a:p>
      </dgm:t>
    </dgm:pt>
    <dgm:pt modelId="{63A6F9A3-1767-4F6A-A3F7-9117C283FE5D}" type="sibTrans" cxnId="{A3B3B75E-6B91-4643-AD9B-88CC24F77147}">
      <dgm:prSet/>
      <dgm:spPr/>
      <dgm:t>
        <a:bodyPr/>
        <a:lstStyle/>
        <a:p>
          <a:endParaRPr lang="en-US"/>
        </a:p>
      </dgm:t>
    </dgm:pt>
    <dgm:pt modelId="{E2A58C1D-0DDB-4332-8CF5-0C9A98E762E9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grammar</a:t>
          </a:r>
          <a:endParaRPr lang="en-US" dirty="0">
            <a:solidFill>
              <a:schemeClr val="tx1"/>
            </a:solidFill>
          </a:endParaRPr>
        </a:p>
      </dgm:t>
    </dgm:pt>
    <dgm:pt modelId="{407AC672-0985-4190-8EAF-43770237B505}" type="parTrans" cxnId="{E7427E4D-1073-4F4A-9369-A9AC9C8CFE7F}">
      <dgm:prSet/>
      <dgm:spPr/>
      <dgm:t>
        <a:bodyPr/>
        <a:lstStyle/>
        <a:p>
          <a:endParaRPr lang="en-US"/>
        </a:p>
      </dgm:t>
    </dgm:pt>
    <dgm:pt modelId="{D72FED2A-337C-4CC3-B13B-F6854AC285B5}" type="sibTrans" cxnId="{E7427E4D-1073-4F4A-9369-A9AC9C8CFE7F}">
      <dgm:prSet/>
      <dgm:spPr/>
      <dgm:t>
        <a:bodyPr/>
        <a:lstStyle/>
        <a:p>
          <a:endParaRPr lang="en-US"/>
        </a:p>
      </dgm:t>
    </dgm:pt>
    <dgm:pt modelId="{17A69881-D88E-4FE6-8265-7E041C30E8B1}">
      <dgm:prSet/>
      <dgm:spPr/>
      <dgm:t>
        <a:bodyPr/>
        <a:lstStyle/>
        <a:p>
          <a:r>
            <a:rPr lang="en-GB" dirty="0">
              <a:solidFill>
                <a:schemeClr val="accent2">
                  <a:lumMod val="75000"/>
                </a:schemeClr>
              </a:solidFill>
            </a:rPr>
            <a:t>reading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05139383-5927-42D6-AC1A-BEB9EFE03619}" type="parTrans" cxnId="{39E7FBC6-7EDA-48BE-BF00-AEABA3FA0E23}">
      <dgm:prSet/>
      <dgm:spPr/>
      <dgm:t>
        <a:bodyPr/>
        <a:lstStyle/>
        <a:p>
          <a:endParaRPr lang="en-US"/>
        </a:p>
      </dgm:t>
    </dgm:pt>
    <dgm:pt modelId="{46E37619-7078-4E99-BC7A-4D1CEBD1BC34}" type="sibTrans" cxnId="{39E7FBC6-7EDA-48BE-BF00-AEABA3FA0E23}">
      <dgm:prSet/>
      <dgm:spPr/>
      <dgm:t>
        <a:bodyPr/>
        <a:lstStyle/>
        <a:p>
          <a:endParaRPr lang="en-US"/>
        </a:p>
      </dgm:t>
    </dgm:pt>
    <dgm:pt modelId="{673EFECF-D6F9-7F45-897E-1F1E6FA15782}" type="pres">
      <dgm:prSet presAssocID="{F88C3969-0AA9-436A-8855-42C35A727F7F}" presName="diagram" presStyleCnt="0">
        <dgm:presLayoutVars>
          <dgm:dir/>
          <dgm:resizeHandles val="exact"/>
        </dgm:presLayoutVars>
      </dgm:prSet>
      <dgm:spPr/>
    </dgm:pt>
    <dgm:pt modelId="{8DB4D609-C816-AC4A-9058-8CEDBBEBD747}" type="pres">
      <dgm:prSet presAssocID="{CCE43B7A-0ED4-4842-80EA-036671E4C452}" presName="node" presStyleLbl="node1" presStyleIdx="0" presStyleCnt="6">
        <dgm:presLayoutVars>
          <dgm:bulletEnabled val="1"/>
        </dgm:presLayoutVars>
      </dgm:prSet>
      <dgm:spPr/>
    </dgm:pt>
    <dgm:pt modelId="{E10D5202-1BDD-144C-AECB-501F5999F921}" type="pres">
      <dgm:prSet presAssocID="{10A5BE30-0571-4891-982F-7F095CB198CD}" presName="sibTrans" presStyleCnt="0"/>
      <dgm:spPr/>
    </dgm:pt>
    <dgm:pt modelId="{696624C3-F56E-4144-8AE6-1E8648BB00FD}" type="pres">
      <dgm:prSet presAssocID="{74847F08-DA26-44D4-8C0D-A23BF749433F}" presName="node" presStyleLbl="node1" presStyleIdx="1" presStyleCnt="6">
        <dgm:presLayoutVars>
          <dgm:bulletEnabled val="1"/>
        </dgm:presLayoutVars>
      </dgm:prSet>
      <dgm:spPr/>
    </dgm:pt>
    <dgm:pt modelId="{C1B4BD23-FAA1-064B-92FB-1D430128B6C1}" type="pres">
      <dgm:prSet presAssocID="{EA239601-1540-488B-A814-04D8FE5ED613}" presName="sibTrans" presStyleCnt="0"/>
      <dgm:spPr/>
    </dgm:pt>
    <dgm:pt modelId="{B4E87664-C3C2-FD41-8CA8-AE8AC8B6C9CA}" type="pres">
      <dgm:prSet presAssocID="{77A18D8D-219C-49A6-B98D-8131CFF8D6AB}" presName="node" presStyleLbl="node1" presStyleIdx="2" presStyleCnt="6">
        <dgm:presLayoutVars>
          <dgm:bulletEnabled val="1"/>
        </dgm:presLayoutVars>
      </dgm:prSet>
      <dgm:spPr/>
    </dgm:pt>
    <dgm:pt modelId="{DA177355-C6F0-F24E-BA20-1074D595A91C}" type="pres">
      <dgm:prSet presAssocID="{3FC25657-F396-4FF5-819E-1C83D44BCC4B}" presName="sibTrans" presStyleCnt="0"/>
      <dgm:spPr/>
    </dgm:pt>
    <dgm:pt modelId="{F5E53C43-A2B7-A74B-AC64-A5401401F4B9}" type="pres">
      <dgm:prSet presAssocID="{DD63851F-DFE7-46D3-95C5-7A8BC60B4DE9}" presName="node" presStyleLbl="node1" presStyleIdx="3" presStyleCnt="6">
        <dgm:presLayoutVars>
          <dgm:bulletEnabled val="1"/>
        </dgm:presLayoutVars>
      </dgm:prSet>
      <dgm:spPr/>
    </dgm:pt>
    <dgm:pt modelId="{DD921277-212A-E443-8D55-B36031FF3A82}" type="pres">
      <dgm:prSet presAssocID="{63A6F9A3-1767-4F6A-A3F7-9117C283FE5D}" presName="sibTrans" presStyleCnt="0"/>
      <dgm:spPr/>
    </dgm:pt>
    <dgm:pt modelId="{9AB83EA3-0304-EA49-B80A-056BC860F2F5}" type="pres">
      <dgm:prSet presAssocID="{E2A58C1D-0DDB-4332-8CF5-0C9A98E762E9}" presName="node" presStyleLbl="node1" presStyleIdx="4" presStyleCnt="6">
        <dgm:presLayoutVars>
          <dgm:bulletEnabled val="1"/>
        </dgm:presLayoutVars>
      </dgm:prSet>
      <dgm:spPr/>
    </dgm:pt>
    <dgm:pt modelId="{62450A3F-9691-DB4F-BDBD-E6658C1CC76C}" type="pres">
      <dgm:prSet presAssocID="{D72FED2A-337C-4CC3-B13B-F6854AC285B5}" presName="sibTrans" presStyleCnt="0"/>
      <dgm:spPr/>
    </dgm:pt>
    <dgm:pt modelId="{E901F1AD-60FF-4940-873D-7B9CB94C9D7C}" type="pres">
      <dgm:prSet presAssocID="{17A69881-D88E-4FE6-8265-7E041C30E8B1}" presName="node" presStyleLbl="node1" presStyleIdx="5" presStyleCnt="6">
        <dgm:presLayoutVars>
          <dgm:bulletEnabled val="1"/>
        </dgm:presLayoutVars>
      </dgm:prSet>
      <dgm:spPr/>
    </dgm:pt>
  </dgm:ptLst>
  <dgm:cxnLst>
    <dgm:cxn modelId="{1588A829-FECA-4047-BDBF-8DF783549EAB}" type="presOf" srcId="{E2A58C1D-0DDB-4332-8CF5-0C9A98E762E9}" destId="{9AB83EA3-0304-EA49-B80A-056BC860F2F5}" srcOrd="0" destOrd="0" presId="urn:microsoft.com/office/officeart/2005/8/layout/default"/>
    <dgm:cxn modelId="{E949C034-2B4E-4B2F-8FCF-82336700DCFB}" srcId="{F88C3969-0AA9-436A-8855-42C35A727F7F}" destId="{74847F08-DA26-44D4-8C0D-A23BF749433F}" srcOrd="1" destOrd="0" parTransId="{4D93ACE5-98EF-4B67-9317-6CA4D9C91A41}" sibTransId="{EA239601-1540-488B-A814-04D8FE5ED613}"/>
    <dgm:cxn modelId="{16841039-66E3-CC45-90B9-6CC61E6C6C85}" type="presOf" srcId="{77A18D8D-219C-49A6-B98D-8131CFF8D6AB}" destId="{B4E87664-C3C2-FD41-8CA8-AE8AC8B6C9CA}" srcOrd="0" destOrd="0" presId="urn:microsoft.com/office/officeart/2005/8/layout/default"/>
    <dgm:cxn modelId="{E7427E4D-1073-4F4A-9369-A9AC9C8CFE7F}" srcId="{F88C3969-0AA9-436A-8855-42C35A727F7F}" destId="{E2A58C1D-0DDB-4332-8CF5-0C9A98E762E9}" srcOrd="4" destOrd="0" parTransId="{407AC672-0985-4190-8EAF-43770237B505}" sibTransId="{D72FED2A-337C-4CC3-B13B-F6854AC285B5}"/>
    <dgm:cxn modelId="{A3B3B75E-6B91-4643-AD9B-88CC24F77147}" srcId="{F88C3969-0AA9-436A-8855-42C35A727F7F}" destId="{DD63851F-DFE7-46D3-95C5-7A8BC60B4DE9}" srcOrd="3" destOrd="0" parTransId="{BE7FE710-4025-4D57-B234-34938A331B17}" sibTransId="{63A6F9A3-1767-4F6A-A3F7-9117C283FE5D}"/>
    <dgm:cxn modelId="{2A26EE7E-65C2-224D-80A2-60408264508A}" type="presOf" srcId="{17A69881-D88E-4FE6-8265-7E041C30E8B1}" destId="{E901F1AD-60FF-4940-873D-7B9CB94C9D7C}" srcOrd="0" destOrd="0" presId="urn:microsoft.com/office/officeart/2005/8/layout/default"/>
    <dgm:cxn modelId="{0F2DD983-1EE3-CC46-B624-58ED0CB8182C}" type="presOf" srcId="{CCE43B7A-0ED4-4842-80EA-036671E4C452}" destId="{8DB4D609-C816-AC4A-9058-8CEDBBEBD747}" srcOrd="0" destOrd="0" presId="urn:microsoft.com/office/officeart/2005/8/layout/default"/>
    <dgm:cxn modelId="{3A93898F-FB31-5E48-AAC2-1045D8A351DD}" type="presOf" srcId="{F88C3969-0AA9-436A-8855-42C35A727F7F}" destId="{673EFECF-D6F9-7F45-897E-1F1E6FA15782}" srcOrd="0" destOrd="0" presId="urn:microsoft.com/office/officeart/2005/8/layout/default"/>
    <dgm:cxn modelId="{4C3D9A99-A29F-9345-A684-C8A256824D2E}" type="presOf" srcId="{DD63851F-DFE7-46D3-95C5-7A8BC60B4DE9}" destId="{F5E53C43-A2B7-A74B-AC64-A5401401F4B9}" srcOrd="0" destOrd="0" presId="urn:microsoft.com/office/officeart/2005/8/layout/default"/>
    <dgm:cxn modelId="{39E7FBC6-7EDA-48BE-BF00-AEABA3FA0E23}" srcId="{F88C3969-0AA9-436A-8855-42C35A727F7F}" destId="{17A69881-D88E-4FE6-8265-7E041C30E8B1}" srcOrd="5" destOrd="0" parTransId="{05139383-5927-42D6-AC1A-BEB9EFE03619}" sibTransId="{46E37619-7078-4E99-BC7A-4D1CEBD1BC34}"/>
    <dgm:cxn modelId="{F9F9D1E1-16DE-E845-88F0-73B90A79B73A}" type="presOf" srcId="{74847F08-DA26-44D4-8C0D-A23BF749433F}" destId="{696624C3-F56E-4144-8AE6-1E8648BB00FD}" srcOrd="0" destOrd="0" presId="urn:microsoft.com/office/officeart/2005/8/layout/default"/>
    <dgm:cxn modelId="{12B62BEC-BB83-4A85-85EF-CA030B15E776}" srcId="{F88C3969-0AA9-436A-8855-42C35A727F7F}" destId="{CCE43B7A-0ED4-4842-80EA-036671E4C452}" srcOrd="0" destOrd="0" parTransId="{2348D375-E3E6-45F3-87AC-6AD84EBFE27F}" sibTransId="{10A5BE30-0571-4891-982F-7F095CB198CD}"/>
    <dgm:cxn modelId="{E1FC93F6-6093-4F22-BCA0-BAD7FE4D5D94}" srcId="{F88C3969-0AA9-436A-8855-42C35A727F7F}" destId="{77A18D8D-219C-49A6-B98D-8131CFF8D6AB}" srcOrd="2" destOrd="0" parTransId="{AFEA46E9-6B17-4A94-B739-56291C1D4CFD}" sibTransId="{3FC25657-F396-4FF5-819E-1C83D44BCC4B}"/>
    <dgm:cxn modelId="{FD245C01-C3E3-5647-8ED6-A54968187ECE}" type="presParOf" srcId="{673EFECF-D6F9-7F45-897E-1F1E6FA15782}" destId="{8DB4D609-C816-AC4A-9058-8CEDBBEBD747}" srcOrd="0" destOrd="0" presId="urn:microsoft.com/office/officeart/2005/8/layout/default"/>
    <dgm:cxn modelId="{038F8A9B-6E33-B641-B027-290108F56004}" type="presParOf" srcId="{673EFECF-D6F9-7F45-897E-1F1E6FA15782}" destId="{E10D5202-1BDD-144C-AECB-501F5999F921}" srcOrd="1" destOrd="0" presId="urn:microsoft.com/office/officeart/2005/8/layout/default"/>
    <dgm:cxn modelId="{9838EB64-4C30-034D-9477-8B3610D670E3}" type="presParOf" srcId="{673EFECF-D6F9-7F45-897E-1F1E6FA15782}" destId="{696624C3-F56E-4144-8AE6-1E8648BB00FD}" srcOrd="2" destOrd="0" presId="urn:microsoft.com/office/officeart/2005/8/layout/default"/>
    <dgm:cxn modelId="{4A27D13E-A055-EA4E-9808-A2EF81D7497F}" type="presParOf" srcId="{673EFECF-D6F9-7F45-897E-1F1E6FA15782}" destId="{C1B4BD23-FAA1-064B-92FB-1D430128B6C1}" srcOrd="3" destOrd="0" presId="urn:microsoft.com/office/officeart/2005/8/layout/default"/>
    <dgm:cxn modelId="{144BB708-9112-F348-8CC5-5A389E4E592A}" type="presParOf" srcId="{673EFECF-D6F9-7F45-897E-1F1E6FA15782}" destId="{B4E87664-C3C2-FD41-8CA8-AE8AC8B6C9CA}" srcOrd="4" destOrd="0" presId="urn:microsoft.com/office/officeart/2005/8/layout/default"/>
    <dgm:cxn modelId="{BD95AEE8-2ABF-3846-AC7C-88195E66CE10}" type="presParOf" srcId="{673EFECF-D6F9-7F45-897E-1F1E6FA15782}" destId="{DA177355-C6F0-F24E-BA20-1074D595A91C}" srcOrd="5" destOrd="0" presId="urn:microsoft.com/office/officeart/2005/8/layout/default"/>
    <dgm:cxn modelId="{AD1A024F-0B82-C849-8E99-D858BECD57E1}" type="presParOf" srcId="{673EFECF-D6F9-7F45-897E-1F1E6FA15782}" destId="{F5E53C43-A2B7-A74B-AC64-A5401401F4B9}" srcOrd="6" destOrd="0" presId="urn:microsoft.com/office/officeart/2005/8/layout/default"/>
    <dgm:cxn modelId="{7047E18C-6F9A-1B42-9A01-EAD8CA51CB7D}" type="presParOf" srcId="{673EFECF-D6F9-7F45-897E-1F1E6FA15782}" destId="{DD921277-212A-E443-8D55-B36031FF3A82}" srcOrd="7" destOrd="0" presId="urn:microsoft.com/office/officeart/2005/8/layout/default"/>
    <dgm:cxn modelId="{E1271ADB-6157-1841-87CA-FAED82BFF56F}" type="presParOf" srcId="{673EFECF-D6F9-7F45-897E-1F1E6FA15782}" destId="{9AB83EA3-0304-EA49-B80A-056BC860F2F5}" srcOrd="8" destOrd="0" presId="urn:microsoft.com/office/officeart/2005/8/layout/default"/>
    <dgm:cxn modelId="{7FB7A24D-3EDB-3F47-B5AE-E85BF431421A}" type="presParOf" srcId="{673EFECF-D6F9-7F45-897E-1F1E6FA15782}" destId="{62450A3F-9691-DB4F-BDBD-E6658C1CC76C}" srcOrd="9" destOrd="0" presId="urn:microsoft.com/office/officeart/2005/8/layout/default"/>
    <dgm:cxn modelId="{83C8624B-E550-4940-99C4-67849135540B}" type="presParOf" srcId="{673EFECF-D6F9-7F45-897E-1F1E6FA15782}" destId="{E901F1AD-60FF-4940-873D-7B9CB94C9D7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88C3969-0AA9-436A-8855-42C35A727F7F}" type="doc">
      <dgm:prSet loTypeId="urn:microsoft.com/office/officeart/2005/8/layout/defaul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CE43B7A-0ED4-4842-80EA-036671E4C452}">
      <dgm:prSet/>
      <dgm:spPr/>
      <dgm:t>
        <a:bodyPr/>
        <a:lstStyle/>
        <a:p>
          <a:r>
            <a:rPr lang="en-GB" dirty="0">
              <a:solidFill>
                <a:schemeClr val="accent2">
                  <a:lumMod val="75000"/>
                </a:schemeClr>
              </a:solidFill>
            </a:rPr>
            <a:t>instructions and help to clarify tasks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2348D375-E3E6-45F3-87AC-6AD84EBFE27F}" type="parTrans" cxnId="{12B62BEC-BB83-4A85-85EF-CA030B15E776}">
      <dgm:prSet/>
      <dgm:spPr/>
      <dgm:t>
        <a:bodyPr/>
        <a:lstStyle/>
        <a:p>
          <a:endParaRPr lang="en-US"/>
        </a:p>
      </dgm:t>
    </dgm:pt>
    <dgm:pt modelId="{10A5BE30-0571-4891-982F-7F095CB198CD}" type="sibTrans" cxnId="{12B62BEC-BB83-4A85-85EF-CA030B15E776}">
      <dgm:prSet/>
      <dgm:spPr/>
      <dgm:t>
        <a:bodyPr/>
        <a:lstStyle/>
        <a:p>
          <a:endParaRPr lang="en-US"/>
        </a:p>
      </dgm:t>
    </dgm:pt>
    <dgm:pt modelId="{74847F08-DA26-44D4-8C0D-A23BF749433F}">
      <dgm:prSet/>
      <dgm:spPr/>
      <dgm:t>
        <a:bodyPr/>
        <a:lstStyle/>
        <a:p>
          <a:r>
            <a:rPr lang="en-GB" dirty="0">
              <a:solidFill>
                <a:schemeClr val="accent2">
                  <a:lumMod val="75000"/>
                </a:schemeClr>
              </a:solidFill>
            </a:rPr>
            <a:t>the writing process and the development of reasoning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4D93ACE5-98EF-4B67-9317-6CA4D9C91A41}" type="parTrans" cxnId="{E949C034-2B4E-4B2F-8FCF-82336700DCFB}">
      <dgm:prSet/>
      <dgm:spPr/>
      <dgm:t>
        <a:bodyPr/>
        <a:lstStyle/>
        <a:p>
          <a:endParaRPr lang="en-US"/>
        </a:p>
      </dgm:t>
    </dgm:pt>
    <dgm:pt modelId="{EA239601-1540-488B-A814-04D8FE5ED613}" type="sibTrans" cxnId="{E949C034-2B4E-4B2F-8FCF-82336700DCFB}">
      <dgm:prSet/>
      <dgm:spPr/>
      <dgm:t>
        <a:bodyPr/>
        <a:lstStyle/>
        <a:p>
          <a:endParaRPr lang="en-US"/>
        </a:p>
      </dgm:t>
    </dgm:pt>
    <dgm:pt modelId="{77A18D8D-219C-49A6-B98D-8131CFF8D6AB}">
      <dgm:prSet/>
      <dgm:spPr/>
      <dgm:t>
        <a:bodyPr/>
        <a:lstStyle/>
        <a:p>
          <a:r>
            <a:rPr lang="en-GB" dirty="0">
              <a:solidFill>
                <a:schemeClr val="accent2">
                  <a:lumMod val="75000"/>
                </a:schemeClr>
              </a:solidFill>
            </a:rPr>
            <a:t>text and sentence structure and context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AFEA46E9-6B17-4A94-B739-56291C1D4CFD}" type="parTrans" cxnId="{E1FC93F6-6093-4F22-BCA0-BAD7FE4D5D94}">
      <dgm:prSet/>
      <dgm:spPr/>
      <dgm:t>
        <a:bodyPr/>
        <a:lstStyle/>
        <a:p>
          <a:endParaRPr lang="en-US"/>
        </a:p>
      </dgm:t>
    </dgm:pt>
    <dgm:pt modelId="{3FC25657-F396-4FF5-819E-1C83D44BCC4B}" type="sibTrans" cxnId="{E1FC93F6-6093-4F22-BCA0-BAD7FE4D5D94}">
      <dgm:prSet/>
      <dgm:spPr/>
      <dgm:t>
        <a:bodyPr/>
        <a:lstStyle/>
        <a:p>
          <a:endParaRPr lang="en-US"/>
        </a:p>
      </dgm:t>
    </dgm:pt>
    <dgm:pt modelId="{DD63851F-DFE7-46D3-95C5-7A8BC60B4DE9}">
      <dgm:prSet/>
      <dgm:spPr/>
      <dgm:t>
        <a:bodyPr/>
        <a:lstStyle/>
        <a:p>
          <a:r>
            <a:rPr lang="en-GB" dirty="0">
              <a:solidFill>
                <a:schemeClr val="accent2">
                  <a:lumMod val="75000"/>
                </a:schemeClr>
              </a:solidFill>
            </a:rPr>
            <a:t>bibliography and source management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BE7FE710-4025-4D57-B234-34938A331B17}" type="parTrans" cxnId="{A3B3B75E-6B91-4643-AD9B-88CC24F77147}">
      <dgm:prSet/>
      <dgm:spPr/>
      <dgm:t>
        <a:bodyPr/>
        <a:lstStyle/>
        <a:p>
          <a:endParaRPr lang="en-US"/>
        </a:p>
      </dgm:t>
    </dgm:pt>
    <dgm:pt modelId="{63A6F9A3-1767-4F6A-A3F7-9117C283FE5D}" type="sibTrans" cxnId="{A3B3B75E-6B91-4643-AD9B-88CC24F77147}">
      <dgm:prSet/>
      <dgm:spPr/>
      <dgm:t>
        <a:bodyPr/>
        <a:lstStyle/>
        <a:p>
          <a:endParaRPr lang="en-US"/>
        </a:p>
      </dgm:t>
    </dgm:pt>
    <dgm:pt modelId="{E2A58C1D-0DDB-4332-8CF5-0C9A98E762E9}">
      <dgm:prSet/>
      <dgm:spPr/>
      <dgm:t>
        <a:bodyPr/>
        <a:lstStyle/>
        <a:p>
          <a:r>
            <a:rPr lang="en-GB" dirty="0">
              <a:solidFill>
                <a:schemeClr val="accent2">
                  <a:lumMod val="75000"/>
                </a:schemeClr>
              </a:solidFill>
            </a:rPr>
            <a:t>grammar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407AC672-0985-4190-8EAF-43770237B505}" type="parTrans" cxnId="{E7427E4D-1073-4F4A-9369-A9AC9C8CFE7F}">
      <dgm:prSet/>
      <dgm:spPr/>
      <dgm:t>
        <a:bodyPr/>
        <a:lstStyle/>
        <a:p>
          <a:endParaRPr lang="en-US"/>
        </a:p>
      </dgm:t>
    </dgm:pt>
    <dgm:pt modelId="{D72FED2A-337C-4CC3-B13B-F6854AC285B5}" type="sibTrans" cxnId="{E7427E4D-1073-4F4A-9369-A9AC9C8CFE7F}">
      <dgm:prSet/>
      <dgm:spPr/>
      <dgm:t>
        <a:bodyPr/>
        <a:lstStyle/>
        <a:p>
          <a:endParaRPr lang="en-US"/>
        </a:p>
      </dgm:t>
    </dgm:pt>
    <dgm:pt modelId="{17A69881-D88E-4FE6-8265-7E041C30E8B1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reading</a:t>
          </a:r>
          <a:endParaRPr lang="en-US" dirty="0">
            <a:solidFill>
              <a:schemeClr val="tx1"/>
            </a:solidFill>
          </a:endParaRPr>
        </a:p>
      </dgm:t>
    </dgm:pt>
    <dgm:pt modelId="{05139383-5927-42D6-AC1A-BEB9EFE03619}" type="parTrans" cxnId="{39E7FBC6-7EDA-48BE-BF00-AEABA3FA0E23}">
      <dgm:prSet/>
      <dgm:spPr/>
      <dgm:t>
        <a:bodyPr/>
        <a:lstStyle/>
        <a:p>
          <a:endParaRPr lang="en-US"/>
        </a:p>
      </dgm:t>
    </dgm:pt>
    <dgm:pt modelId="{46E37619-7078-4E99-BC7A-4D1CEBD1BC34}" type="sibTrans" cxnId="{39E7FBC6-7EDA-48BE-BF00-AEABA3FA0E23}">
      <dgm:prSet/>
      <dgm:spPr/>
      <dgm:t>
        <a:bodyPr/>
        <a:lstStyle/>
        <a:p>
          <a:endParaRPr lang="en-US"/>
        </a:p>
      </dgm:t>
    </dgm:pt>
    <dgm:pt modelId="{673EFECF-D6F9-7F45-897E-1F1E6FA15782}" type="pres">
      <dgm:prSet presAssocID="{F88C3969-0AA9-436A-8855-42C35A727F7F}" presName="diagram" presStyleCnt="0">
        <dgm:presLayoutVars>
          <dgm:dir/>
          <dgm:resizeHandles val="exact"/>
        </dgm:presLayoutVars>
      </dgm:prSet>
      <dgm:spPr/>
    </dgm:pt>
    <dgm:pt modelId="{8DB4D609-C816-AC4A-9058-8CEDBBEBD747}" type="pres">
      <dgm:prSet presAssocID="{CCE43B7A-0ED4-4842-80EA-036671E4C452}" presName="node" presStyleLbl="node1" presStyleIdx="0" presStyleCnt="6">
        <dgm:presLayoutVars>
          <dgm:bulletEnabled val="1"/>
        </dgm:presLayoutVars>
      </dgm:prSet>
      <dgm:spPr/>
    </dgm:pt>
    <dgm:pt modelId="{E10D5202-1BDD-144C-AECB-501F5999F921}" type="pres">
      <dgm:prSet presAssocID="{10A5BE30-0571-4891-982F-7F095CB198CD}" presName="sibTrans" presStyleCnt="0"/>
      <dgm:spPr/>
    </dgm:pt>
    <dgm:pt modelId="{696624C3-F56E-4144-8AE6-1E8648BB00FD}" type="pres">
      <dgm:prSet presAssocID="{74847F08-DA26-44D4-8C0D-A23BF749433F}" presName="node" presStyleLbl="node1" presStyleIdx="1" presStyleCnt="6">
        <dgm:presLayoutVars>
          <dgm:bulletEnabled val="1"/>
        </dgm:presLayoutVars>
      </dgm:prSet>
      <dgm:spPr/>
    </dgm:pt>
    <dgm:pt modelId="{C1B4BD23-FAA1-064B-92FB-1D430128B6C1}" type="pres">
      <dgm:prSet presAssocID="{EA239601-1540-488B-A814-04D8FE5ED613}" presName="sibTrans" presStyleCnt="0"/>
      <dgm:spPr/>
    </dgm:pt>
    <dgm:pt modelId="{B4E87664-C3C2-FD41-8CA8-AE8AC8B6C9CA}" type="pres">
      <dgm:prSet presAssocID="{77A18D8D-219C-49A6-B98D-8131CFF8D6AB}" presName="node" presStyleLbl="node1" presStyleIdx="2" presStyleCnt="6">
        <dgm:presLayoutVars>
          <dgm:bulletEnabled val="1"/>
        </dgm:presLayoutVars>
      </dgm:prSet>
      <dgm:spPr/>
    </dgm:pt>
    <dgm:pt modelId="{DA177355-C6F0-F24E-BA20-1074D595A91C}" type="pres">
      <dgm:prSet presAssocID="{3FC25657-F396-4FF5-819E-1C83D44BCC4B}" presName="sibTrans" presStyleCnt="0"/>
      <dgm:spPr/>
    </dgm:pt>
    <dgm:pt modelId="{F5E53C43-A2B7-A74B-AC64-A5401401F4B9}" type="pres">
      <dgm:prSet presAssocID="{DD63851F-DFE7-46D3-95C5-7A8BC60B4DE9}" presName="node" presStyleLbl="node1" presStyleIdx="3" presStyleCnt="6">
        <dgm:presLayoutVars>
          <dgm:bulletEnabled val="1"/>
        </dgm:presLayoutVars>
      </dgm:prSet>
      <dgm:spPr/>
    </dgm:pt>
    <dgm:pt modelId="{DD921277-212A-E443-8D55-B36031FF3A82}" type="pres">
      <dgm:prSet presAssocID="{63A6F9A3-1767-4F6A-A3F7-9117C283FE5D}" presName="sibTrans" presStyleCnt="0"/>
      <dgm:spPr/>
    </dgm:pt>
    <dgm:pt modelId="{9AB83EA3-0304-EA49-B80A-056BC860F2F5}" type="pres">
      <dgm:prSet presAssocID="{E2A58C1D-0DDB-4332-8CF5-0C9A98E762E9}" presName="node" presStyleLbl="node1" presStyleIdx="4" presStyleCnt="6">
        <dgm:presLayoutVars>
          <dgm:bulletEnabled val="1"/>
        </dgm:presLayoutVars>
      </dgm:prSet>
      <dgm:spPr/>
    </dgm:pt>
    <dgm:pt modelId="{62450A3F-9691-DB4F-BDBD-E6658C1CC76C}" type="pres">
      <dgm:prSet presAssocID="{D72FED2A-337C-4CC3-B13B-F6854AC285B5}" presName="sibTrans" presStyleCnt="0"/>
      <dgm:spPr/>
    </dgm:pt>
    <dgm:pt modelId="{E901F1AD-60FF-4940-873D-7B9CB94C9D7C}" type="pres">
      <dgm:prSet presAssocID="{17A69881-D88E-4FE6-8265-7E041C30E8B1}" presName="node" presStyleLbl="node1" presStyleIdx="5" presStyleCnt="6">
        <dgm:presLayoutVars>
          <dgm:bulletEnabled val="1"/>
        </dgm:presLayoutVars>
      </dgm:prSet>
      <dgm:spPr/>
    </dgm:pt>
  </dgm:ptLst>
  <dgm:cxnLst>
    <dgm:cxn modelId="{1588A829-FECA-4047-BDBF-8DF783549EAB}" type="presOf" srcId="{E2A58C1D-0DDB-4332-8CF5-0C9A98E762E9}" destId="{9AB83EA3-0304-EA49-B80A-056BC860F2F5}" srcOrd="0" destOrd="0" presId="urn:microsoft.com/office/officeart/2005/8/layout/default"/>
    <dgm:cxn modelId="{E949C034-2B4E-4B2F-8FCF-82336700DCFB}" srcId="{F88C3969-0AA9-436A-8855-42C35A727F7F}" destId="{74847F08-DA26-44D4-8C0D-A23BF749433F}" srcOrd="1" destOrd="0" parTransId="{4D93ACE5-98EF-4B67-9317-6CA4D9C91A41}" sibTransId="{EA239601-1540-488B-A814-04D8FE5ED613}"/>
    <dgm:cxn modelId="{16841039-66E3-CC45-90B9-6CC61E6C6C85}" type="presOf" srcId="{77A18D8D-219C-49A6-B98D-8131CFF8D6AB}" destId="{B4E87664-C3C2-FD41-8CA8-AE8AC8B6C9CA}" srcOrd="0" destOrd="0" presId="urn:microsoft.com/office/officeart/2005/8/layout/default"/>
    <dgm:cxn modelId="{E7427E4D-1073-4F4A-9369-A9AC9C8CFE7F}" srcId="{F88C3969-0AA9-436A-8855-42C35A727F7F}" destId="{E2A58C1D-0DDB-4332-8CF5-0C9A98E762E9}" srcOrd="4" destOrd="0" parTransId="{407AC672-0985-4190-8EAF-43770237B505}" sibTransId="{D72FED2A-337C-4CC3-B13B-F6854AC285B5}"/>
    <dgm:cxn modelId="{A3B3B75E-6B91-4643-AD9B-88CC24F77147}" srcId="{F88C3969-0AA9-436A-8855-42C35A727F7F}" destId="{DD63851F-DFE7-46D3-95C5-7A8BC60B4DE9}" srcOrd="3" destOrd="0" parTransId="{BE7FE710-4025-4D57-B234-34938A331B17}" sibTransId="{63A6F9A3-1767-4F6A-A3F7-9117C283FE5D}"/>
    <dgm:cxn modelId="{2A26EE7E-65C2-224D-80A2-60408264508A}" type="presOf" srcId="{17A69881-D88E-4FE6-8265-7E041C30E8B1}" destId="{E901F1AD-60FF-4940-873D-7B9CB94C9D7C}" srcOrd="0" destOrd="0" presId="urn:microsoft.com/office/officeart/2005/8/layout/default"/>
    <dgm:cxn modelId="{0F2DD983-1EE3-CC46-B624-58ED0CB8182C}" type="presOf" srcId="{CCE43B7A-0ED4-4842-80EA-036671E4C452}" destId="{8DB4D609-C816-AC4A-9058-8CEDBBEBD747}" srcOrd="0" destOrd="0" presId="urn:microsoft.com/office/officeart/2005/8/layout/default"/>
    <dgm:cxn modelId="{3A93898F-FB31-5E48-AAC2-1045D8A351DD}" type="presOf" srcId="{F88C3969-0AA9-436A-8855-42C35A727F7F}" destId="{673EFECF-D6F9-7F45-897E-1F1E6FA15782}" srcOrd="0" destOrd="0" presId="urn:microsoft.com/office/officeart/2005/8/layout/default"/>
    <dgm:cxn modelId="{4C3D9A99-A29F-9345-A684-C8A256824D2E}" type="presOf" srcId="{DD63851F-DFE7-46D3-95C5-7A8BC60B4DE9}" destId="{F5E53C43-A2B7-A74B-AC64-A5401401F4B9}" srcOrd="0" destOrd="0" presId="urn:microsoft.com/office/officeart/2005/8/layout/default"/>
    <dgm:cxn modelId="{39E7FBC6-7EDA-48BE-BF00-AEABA3FA0E23}" srcId="{F88C3969-0AA9-436A-8855-42C35A727F7F}" destId="{17A69881-D88E-4FE6-8265-7E041C30E8B1}" srcOrd="5" destOrd="0" parTransId="{05139383-5927-42D6-AC1A-BEB9EFE03619}" sibTransId="{46E37619-7078-4E99-BC7A-4D1CEBD1BC34}"/>
    <dgm:cxn modelId="{F9F9D1E1-16DE-E845-88F0-73B90A79B73A}" type="presOf" srcId="{74847F08-DA26-44D4-8C0D-A23BF749433F}" destId="{696624C3-F56E-4144-8AE6-1E8648BB00FD}" srcOrd="0" destOrd="0" presId="urn:microsoft.com/office/officeart/2005/8/layout/default"/>
    <dgm:cxn modelId="{12B62BEC-BB83-4A85-85EF-CA030B15E776}" srcId="{F88C3969-0AA9-436A-8855-42C35A727F7F}" destId="{CCE43B7A-0ED4-4842-80EA-036671E4C452}" srcOrd="0" destOrd="0" parTransId="{2348D375-E3E6-45F3-87AC-6AD84EBFE27F}" sibTransId="{10A5BE30-0571-4891-982F-7F095CB198CD}"/>
    <dgm:cxn modelId="{E1FC93F6-6093-4F22-BCA0-BAD7FE4D5D94}" srcId="{F88C3969-0AA9-436A-8855-42C35A727F7F}" destId="{77A18D8D-219C-49A6-B98D-8131CFF8D6AB}" srcOrd="2" destOrd="0" parTransId="{AFEA46E9-6B17-4A94-B739-56291C1D4CFD}" sibTransId="{3FC25657-F396-4FF5-819E-1C83D44BCC4B}"/>
    <dgm:cxn modelId="{FD245C01-C3E3-5647-8ED6-A54968187ECE}" type="presParOf" srcId="{673EFECF-D6F9-7F45-897E-1F1E6FA15782}" destId="{8DB4D609-C816-AC4A-9058-8CEDBBEBD747}" srcOrd="0" destOrd="0" presId="urn:microsoft.com/office/officeart/2005/8/layout/default"/>
    <dgm:cxn modelId="{038F8A9B-6E33-B641-B027-290108F56004}" type="presParOf" srcId="{673EFECF-D6F9-7F45-897E-1F1E6FA15782}" destId="{E10D5202-1BDD-144C-AECB-501F5999F921}" srcOrd="1" destOrd="0" presId="urn:microsoft.com/office/officeart/2005/8/layout/default"/>
    <dgm:cxn modelId="{9838EB64-4C30-034D-9477-8B3610D670E3}" type="presParOf" srcId="{673EFECF-D6F9-7F45-897E-1F1E6FA15782}" destId="{696624C3-F56E-4144-8AE6-1E8648BB00FD}" srcOrd="2" destOrd="0" presId="urn:microsoft.com/office/officeart/2005/8/layout/default"/>
    <dgm:cxn modelId="{4A27D13E-A055-EA4E-9808-A2EF81D7497F}" type="presParOf" srcId="{673EFECF-D6F9-7F45-897E-1F1E6FA15782}" destId="{C1B4BD23-FAA1-064B-92FB-1D430128B6C1}" srcOrd="3" destOrd="0" presId="urn:microsoft.com/office/officeart/2005/8/layout/default"/>
    <dgm:cxn modelId="{144BB708-9112-F348-8CC5-5A389E4E592A}" type="presParOf" srcId="{673EFECF-D6F9-7F45-897E-1F1E6FA15782}" destId="{B4E87664-C3C2-FD41-8CA8-AE8AC8B6C9CA}" srcOrd="4" destOrd="0" presId="urn:microsoft.com/office/officeart/2005/8/layout/default"/>
    <dgm:cxn modelId="{BD95AEE8-2ABF-3846-AC7C-88195E66CE10}" type="presParOf" srcId="{673EFECF-D6F9-7F45-897E-1F1E6FA15782}" destId="{DA177355-C6F0-F24E-BA20-1074D595A91C}" srcOrd="5" destOrd="0" presId="urn:microsoft.com/office/officeart/2005/8/layout/default"/>
    <dgm:cxn modelId="{AD1A024F-0B82-C849-8E99-D858BECD57E1}" type="presParOf" srcId="{673EFECF-D6F9-7F45-897E-1F1E6FA15782}" destId="{F5E53C43-A2B7-A74B-AC64-A5401401F4B9}" srcOrd="6" destOrd="0" presId="urn:microsoft.com/office/officeart/2005/8/layout/default"/>
    <dgm:cxn modelId="{7047E18C-6F9A-1B42-9A01-EAD8CA51CB7D}" type="presParOf" srcId="{673EFECF-D6F9-7F45-897E-1F1E6FA15782}" destId="{DD921277-212A-E443-8D55-B36031FF3A82}" srcOrd="7" destOrd="0" presId="urn:microsoft.com/office/officeart/2005/8/layout/default"/>
    <dgm:cxn modelId="{E1271ADB-6157-1841-87CA-FAED82BFF56F}" type="presParOf" srcId="{673EFECF-D6F9-7F45-897E-1F1E6FA15782}" destId="{9AB83EA3-0304-EA49-B80A-056BC860F2F5}" srcOrd="8" destOrd="0" presId="urn:microsoft.com/office/officeart/2005/8/layout/default"/>
    <dgm:cxn modelId="{7FB7A24D-3EDB-3F47-B5AE-E85BF431421A}" type="presParOf" srcId="{673EFECF-D6F9-7F45-897E-1F1E6FA15782}" destId="{62450A3F-9691-DB4F-BDBD-E6658C1CC76C}" srcOrd="9" destOrd="0" presId="urn:microsoft.com/office/officeart/2005/8/layout/default"/>
    <dgm:cxn modelId="{83C8624B-E550-4940-99C4-67849135540B}" type="presParOf" srcId="{673EFECF-D6F9-7F45-897E-1F1E6FA15782}" destId="{E901F1AD-60FF-4940-873D-7B9CB94C9D7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E96F629-EA6C-4EC1-9EBA-30127EC7CF5F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0745EE8B-DC3A-42BA-88D4-FB779A56C0E1}">
      <dgm:prSet/>
      <dgm:spPr/>
      <dgm:t>
        <a:bodyPr/>
        <a:lstStyle/>
        <a:p>
          <a:pPr>
            <a:defRPr b="1"/>
          </a:pPr>
          <a:r>
            <a:rPr lang="en-GB" dirty="0">
              <a:solidFill>
                <a:schemeClr val="bg1">
                  <a:lumMod val="85000"/>
                </a:schemeClr>
              </a:solidFill>
            </a:rPr>
            <a:t>Quote sources</a:t>
          </a:r>
          <a:endParaRPr lang="en-US" dirty="0">
            <a:solidFill>
              <a:schemeClr val="bg1">
                <a:lumMod val="85000"/>
              </a:schemeClr>
            </a:solidFill>
          </a:endParaRPr>
        </a:p>
      </dgm:t>
    </dgm:pt>
    <dgm:pt modelId="{0563498B-C007-4A98-AB0F-19FFEB700340}" type="parTrans" cxnId="{13B66E4E-B738-43A1-8DF1-849F66F964D7}">
      <dgm:prSet/>
      <dgm:spPr/>
      <dgm:t>
        <a:bodyPr/>
        <a:lstStyle/>
        <a:p>
          <a:endParaRPr lang="en-US"/>
        </a:p>
      </dgm:t>
    </dgm:pt>
    <dgm:pt modelId="{249EA8F9-06F9-49B2-AE8B-2A5E35C8FC5E}" type="sibTrans" cxnId="{13B66E4E-B738-43A1-8DF1-849F66F964D7}">
      <dgm:prSet/>
      <dgm:spPr/>
      <dgm:t>
        <a:bodyPr/>
        <a:lstStyle/>
        <a:p>
          <a:endParaRPr lang="en-US"/>
        </a:p>
      </dgm:t>
    </dgm:pt>
    <dgm:pt modelId="{EBCB1356-2393-4063-8E58-BABB86D05112}">
      <dgm:prSet/>
      <dgm:spPr/>
      <dgm:t>
        <a:bodyPr/>
        <a:lstStyle/>
        <a:p>
          <a:r>
            <a:rPr lang="en-GB" dirty="0">
              <a:solidFill>
                <a:schemeClr val="bg1">
                  <a:lumMod val="85000"/>
                </a:schemeClr>
              </a:solidFill>
            </a:rPr>
            <a:t>Include the actual language of your source into your own paper (with quotation marks)</a:t>
          </a:r>
          <a:endParaRPr lang="en-US" dirty="0">
            <a:solidFill>
              <a:schemeClr val="bg1">
                <a:lumMod val="85000"/>
              </a:schemeClr>
            </a:solidFill>
          </a:endParaRPr>
        </a:p>
      </dgm:t>
    </dgm:pt>
    <dgm:pt modelId="{0B6A74FF-6CE5-4891-A710-8771AB3CD851}" type="parTrans" cxnId="{4442C054-AD09-40F3-90FF-953C1E66E371}">
      <dgm:prSet/>
      <dgm:spPr/>
      <dgm:t>
        <a:bodyPr/>
        <a:lstStyle/>
        <a:p>
          <a:endParaRPr lang="en-US"/>
        </a:p>
      </dgm:t>
    </dgm:pt>
    <dgm:pt modelId="{E56E1877-2F5E-4B7B-A69D-BB2BC6BA7B5E}" type="sibTrans" cxnId="{4442C054-AD09-40F3-90FF-953C1E66E371}">
      <dgm:prSet/>
      <dgm:spPr/>
      <dgm:t>
        <a:bodyPr/>
        <a:lstStyle/>
        <a:p>
          <a:endParaRPr lang="en-US"/>
        </a:p>
      </dgm:t>
    </dgm:pt>
    <dgm:pt modelId="{8B3331B4-D888-4180-9431-7EF752CF8072}">
      <dgm:prSet/>
      <dgm:spPr/>
      <dgm:t>
        <a:bodyPr/>
        <a:lstStyle/>
        <a:p>
          <a:pPr>
            <a:defRPr b="1"/>
          </a:pPr>
          <a:r>
            <a:rPr lang="en-GB" dirty="0">
              <a:solidFill>
                <a:schemeClr val="bg1">
                  <a:lumMod val="85000"/>
                </a:schemeClr>
              </a:solidFill>
            </a:rPr>
            <a:t>Paraphrase</a:t>
          </a:r>
          <a:endParaRPr lang="en-US" dirty="0">
            <a:solidFill>
              <a:schemeClr val="bg1">
                <a:lumMod val="85000"/>
              </a:schemeClr>
            </a:solidFill>
          </a:endParaRPr>
        </a:p>
      </dgm:t>
    </dgm:pt>
    <dgm:pt modelId="{A2AEA373-F525-401D-A275-73B3C54A2171}" type="parTrans" cxnId="{2CAD4723-0FAF-47B8-A8CD-599D7A76F72C}">
      <dgm:prSet/>
      <dgm:spPr/>
      <dgm:t>
        <a:bodyPr/>
        <a:lstStyle/>
        <a:p>
          <a:endParaRPr lang="en-US"/>
        </a:p>
      </dgm:t>
    </dgm:pt>
    <dgm:pt modelId="{5E967BE6-F936-4774-9311-1BDCFCD68CFC}" type="sibTrans" cxnId="{2CAD4723-0FAF-47B8-A8CD-599D7A76F72C}">
      <dgm:prSet/>
      <dgm:spPr/>
      <dgm:t>
        <a:bodyPr/>
        <a:lstStyle/>
        <a:p>
          <a:endParaRPr lang="en-US"/>
        </a:p>
      </dgm:t>
    </dgm:pt>
    <dgm:pt modelId="{41F15F21-24C6-4980-B23F-0CB5CC319861}">
      <dgm:prSet/>
      <dgm:spPr/>
      <dgm:t>
        <a:bodyPr/>
        <a:lstStyle/>
        <a:p>
          <a:r>
            <a:rPr lang="en-GB" dirty="0">
              <a:solidFill>
                <a:schemeClr val="bg1">
                  <a:lumMod val="85000"/>
                </a:schemeClr>
              </a:solidFill>
            </a:rPr>
            <a:t>Reproduce an idea from a source but translate it into your own words (about the same length as the original)</a:t>
          </a:r>
          <a:endParaRPr lang="en-US" dirty="0">
            <a:solidFill>
              <a:schemeClr val="bg1">
                <a:lumMod val="85000"/>
              </a:schemeClr>
            </a:solidFill>
          </a:endParaRPr>
        </a:p>
      </dgm:t>
    </dgm:pt>
    <dgm:pt modelId="{D583E25A-F1C8-42AF-AEDC-DF68CEE5237E}" type="parTrans" cxnId="{4F84F58B-2930-40F5-A2BE-91A59DB8B20D}">
      <dgm:prSet/>
      <dgm:spPr/>
      <dgm:t>
        <a:bodyPr/>
        <a:lstStyle/>
        <a:p>
          <a:endParaRPr lang="en-US"/>
        </a:p>
      </dgm:t>
    </dgm:pt>
    <dgm:pt modelId="{90876FE8-53A7-4F9E-97A7-62F5B13EA5B4}" type="sibTrans" cxnId="{4F84F58B-2930-40F5-A2BE-91A59DB8B20D}">
      <dgm:prSet/>
      <dgm:spPr/>
      <dgm:t>
        <a:bodyPr/>
        <a:lstStyle/>
        <a:p>
          <a:endParaRPr lang="en-US"/>
        </a:p>
      </dgm:t>
    </dgm:pt>
    <dgm:pt modelId="{B60FF797-DB25-4EF2-9C5D-87CF21386935}">
      <dgm:prSet/>
      <dgm:spPr/>
      <dgm:t>
        <a:bodyPr/>
        <a:lstStyle/>
        <a:p>
          <a:pPr>
            <a:defRPr b="1"/>
          </a:pPr>
          <a:r>
            <a:rPr lang="en-GB" dirty="0">
              <a:solidFill>
                <a:schemeClr val="bg1">
                  <a:lumMod val="85000"/>
                </a:schemeClr>
              </a:solidFill>
            </a:rPr>
            <a:t>Summarize</a:t>
          </a:r>
          <a:endParaRPr lang="en-US" dirty="0">
            <a:solidFill>
              <a:schemeClr val="bg1">
                <a:lumMod val="85000"/>
              </a:schemeClr>
            </a:solidFill>
          </a:endParaRPr>
        </a:p>
      </dgm:t>
    </dgm:pt>
    <dgm:pt modelId="{86C2836F-0AFA-4B29-AA9B-0A1576874B61}" type="parTrans" cxnId="{22AEFF28-E4A9-4E83-9F80-D9B544550C2A}">
      <dgm:prSet/>
      <dgm:spPr/>
      <dgm:t>
        <a:bodyPr/>
        <a:lstStyle/>
        <a:p>
          <a:endParaRPr lang="en-US"/>
        </a:p>
      </dgm:t>
    </dgm:pt>
    <dgm:pt modelId="{6114FAB0-C88A-475D-BFCC-12D43EE54A8C}" type="sibTrans" cxnId="{22AEFF28-E4A9-4E83-9F80-D9B544550C2A}">
      <dgm:prSet/>
      <dgm:spPr/>
      <dgm:t>
        <a:bodyPr/>
        <a:lstStyle/>
        <a:p>
          <a:endParaRPr lang="en-US"/>
        </a:p>
      </dgm:t>
    </dgm:pt>
    <dgm:pt modelId="{850C7768-9251-4316-BD43-6751BA096F84}">
      <dgm:prSet/>
      <dgm:spPr/>
      <dgm:t>
        <a:bodyPr/>
        <a:lstStyle/>
        <a:p>
          <a:r>
            <a:rPr lang="en-GB" dirty="0">
              <a:solidFill>
                <a:schemeClr val="bg1">
                  <a:lumMod val="85000"/>
                </a:schemeClr>
              </a:solidFill>
            </a:rPr>
            <a:t>Condense the source by keeping main ideas and omitting detail</a:t>
          </a:r>
          <a:endParaRPr lang="en-US" dirty="0">
            <a:solidFill>
              <a:schemeClr val="bg1">
                <a:lumMod val="85000"/>
              </a:schemeClr>
            </a:solidFill>
          </a:endParaRPr>
        </a:p>
      </dgm:t>
    </dgm:pt>
    <dgm:pt modelId="{E689A27D-8832-44E9-8EAC-E7D9BBFA373F}" type="parTrans" cxnId="{DF04CA03-7168-4D71-B632-05D025837599}">
      <dgm:prSet/>
      <dgm:spPr/>
      <dgm:t>
        <a:bodyPr/>
        <a:lstStyle/>
        <a:p>
          <a:endParaRPr lang="en-US"/>
        </a:p>
      </dgm:t>
    </dgm:pt>
    <dgm:pt modelId="{3B1B711F-5B99-401D-9D62-006A12123A33}" type="sibTrans" cxnId="{DF04CA03-7168-4D71-B632-05D025837599}">
      <dgm:prSet/>
      <dgm:spPr/>
      <dgm:t>
        <a:bodyPr/>
        <a:lstStyle/>
        <a:p>
          <a:endParaRPr lang="en-US"/>
        </a:p>
      </dgm:t>
    </dgm:pt>
    <dgm:pt modelId="{1583DD87-F9F3-458A-A001-D77C92149E63}" type="pres">
      <dgm:prSet presAssocID="{FE96F629-EA6C-4EC1-9EBA-30127EC7CF5F}" presName="root" presStyleCnt="0">
        <dgm:presLayoutVars>
          <dgm:dir/>
          <dgm:resizeHandles val="exact"/>
        </dgm:presLayoutVars>
      </dgm:prSet>
      <dgm:spPr/>
    </dgm:pt>
    <dgm:pt modelId="{AF66E948-7EF9-4A3E-90B3-88B3F18AE233}" type="pres">
      <dgm:prSet presAssocID="{0745EE8B-DC3A-42BA-88D4-FB779A56C0E1}" presName="compNode" presStyleCnt="0"/>
      <dgm:spPr/>
    </dgm:pt>
    <dgm:pt modelId="{B756E73C-1038-425C-85C1-C0D6250B77C1}" type="pres">
      <dgm:prSet presAssocID="{0745EE8B-DC3A-42BA-88D4-FB779A56C0E1}" presName="iconRect" presStyleLbl="node1" presStyleIdx="0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Quotation Mark"/>
        </a:ext>
      </dgm:extLst>
    </dgm:pt>
    <dgm:pt modelId="{F985C726-4B0F-4E6B-8D1D-C419D6EACDD6}" type="pres">
      <dgm:prSet presAssocID="{0745EE8B-DC3A-42BA-88D4-FB779A56C0E1}" presName="iconSpace" presStyleCnt="0"/>
      <dgm:spPr/>
    </dgm:pt>
    <dgm:pt modelId="{FE6EEEE0-E76F-4EDD-BF3C-F87CAB304E60}" type="pres">
      <dgm:prSet presAssocID="{0745EE8B-DC3A-42BA-88D4-FB779A56C0E1}" presName="parTx" presStyleLbl="revTx" presStyleIdx="0" presStyleCnt="6">
        <dgm:presLayoutVars>
          <dgm:chMax val="0"/>
          <dgm:chPref val="0"/>
        </dgm:presLayoutVars>
      </dgm:prSet>
      <dgm:spPr/>
    </dgm:pt>
    <dgm:pt modelId="{F1411535-F865-4D92-88A3-D4DB753979D4}" type="pres">
      <dgm:prSet presAssocID="{0745EE8B-DC3A-42BA-88D4-FB779A56C0E1}" presName="txSpace" presStyleCnt="0"/>
      <dgm:spPr/>
    </dgm:pt>
    <dgm:pt modelId="{56185346-54FA-48EE-8C1A-7B70D63507C7}" type="pres">
      <dgm:prSet presAssocID="{0745EE8B-DC3A-42BA-88D4-FB779A56C0E1}" presName="desTx" presStyleLbl="revTx" presStyleIdx="1" presStyleCnt="6">
        <dgm:presLayoutVars/>
      </dgm:prSet>
      <dgm:spPr/>
    </dgm:pt>
    <dgm:pt modelId="{F7C7CE34-9985-4805-8E25-143F330EBB5E}" type="pres">
      <dgm:prSet presAssocID="{249EA8F9-06F9-49B2-AE8B-2A5E35C8FC5E}" presName="sibTrans" presStyleCnt="0"/>
      <dgm:spPr/>
    </dgm:pt>
    <dgm:pt modelId="{B3133FD7-AAF4-4BEA-99B1-6DB5CE88009A}" type="pres">
      <dgm:prSet presAssocID="{8B3331B4-D888-4180-9431-7EF752CF8072}" presName="compNode" presStyleCnt="0"/>
      <dgm:spPr/>
    </dgm:pt>
    <dgm:pt modelId="{BF9613E8-1A13-4760-9CF2-C71D29C5B3D3}" type="pres">
      <dgm:prSet presAssocID="{8B3331B4-D888-4180-9431-7EF752CF807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 with solid fill"/>
        </a:ext>
      </dgm:extLst>
    </dgm:pt>
    <dgm:pt modelId="{7DBAF132-0DEB-46C2-A89B-6F8019578772}" type="pres">
      <dgm:prSet presAssocID="{8B3331B4-D888-4180-9431-7EF752CF8072}" presName="iconSpace" presStyleCnt="0"/>
      <dgm:spPr/>
    </dgm:pt>
    <dgm:pt modelId="{7E98EAB8-2D93-44BA-ABFA-57B501A6E7F3}" type="pres">
      <dgm:prSet presAssocID="{8B3331B4-D888-4180-9431-7EF752CF8072}" presName="parTx" presStyleLbl="revTx" presStyleIdx="2" presStyleCnt="6">
        <dgm:presLayoutVars>
          <dgm:chMax val="0"/>
          <dgm:chPref val="0"/>
        </dgm:presLayoutVars>
      </dgm:prSet>
      <dgm:spPr/>
    </dgm:pt>
    <dgm:pt modelId="{371A41CC-D639-4980-88D4-34B0AA15D442}" type="pres">
      <dgm:prSet presAssocID="{8B3331B4-D888-4180-9431-7EF752CF8072}" presName="txSpace" presStyleCnt="0"/>
      <dgm:spPr/>
    </dgm:pt>
    <dgm:pt modelId="{C9C686FA-7CEF-453E-BE50-84C61B66314E}" type="pres">
      <dgm:prSet presAssocID="{8B3331B4-D888-4180-9431-7EF752CF8072}" presName="desTx" presStyleLbl="revTx" presStyleIdx="3" presStyleCnt="6">
        <dgm:presLayoutVars/>
      </dgm:prSet>
      <dgm:spPr/>
    </dgm:pt>
    <dgm:pt modelId="{EB6C2883-E1E2-43C5-A3D2-3C4389F726DD}" type="pres">
      <dgm:prSet presAssocID="{5E967BE6-F936-4774-9311-1BDCFCD68CFC}" presName="sibTrans" presStyleCnt="0"/>
      <dgm:spPr/>
    </dgm:pt>
    <dgm:pt modelId="{6F606269-2152-4CEA-9CF0-35AD5533F9BE}" type="pres">
      <dgm:prSet presAssocID="{B60FF797-DB25-4EF2-9C5D-87CF21386935}" presName="compNode" presStyleCnt="0"/>
      <dgm:spPr/>
    </dgm:pt>
    <dgm:pt modelId="{DAF23804-94BC-4E9F-AF46-D14EAF400CC0}" type="pres">
      <dgm:prSet presAssocID="{B60FF797-DB25-4EF2-9C5D-87CF2138693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work diagram with solid fill"/>
        </a:ext>
      </dgm:extLst>
    </dgm:pt>
    <dgm:pt modelId="{F5785266-D3C4-491B-80BA-A8EC733987C4}" type="pres">
      <dgm:prSet presAssocID="{B60FF797-DB25-4EF2-9C5D-87CF21386935}" presName="iconSpace" presStyleCnt="0"/>
      <dgm:spPr/>
    </dgm:pt>
    <dgm:pt modelId="{B027888F-69F5-43AE-840B-A1AFFECDA12F}" type="pres">
      <dgm:prSet presAssocID="{B60FF797-DB25-4EF2-9C5D-87CF21386935}" presName="parTx" presStyleLbl="revTx" presStyleIdx="4" presStyleCnt="6">
        <dgm:presLayoutVars>
          <dgm:chMax val="0"/>
          <dgm:chPref val="0"/>
        </dgm:presLayoutVars>
      </dgm:prSet>
      <dgm:spPr/>
    </dgm:pt>
    <dgm:pt modelId="{49478092-EC16-4246-B3C2-1AE19E288BF5}" type="pres">
      <dgm:prSet presAssocID="{B60FF797-DB25-4EF2-9C5D-87CF21386935}" presName="txSpace" presStyleCnt="0"/>
      <dgm:spPr/>
    </dgm:pt>
    <dgm:pt modelId="{C75E9721-2E19-43A0-ACE8-A05E1D762B14}" type="pres">
      <dgm:prSet presAssocID="{B60FF797-DB25-4EF2-9C5D-87CF21386935}" presName="desTx" presStyleLbl="revTx" presStyleIdx="5" presStyleCnt="6">
        <dgm:presLayoutVars/>
      </dgm:prSet>
      <dgm:spPr/>
    </dgm:pt>
  </dgm:ptLst>
  <dgm:cxnLst>
    <dgm:cxn modelId="{DF04CA03-7168-4D71-B632-05D025837599}" srcId="{B60FF797-DB25-4EF2-9C5D-87CF21386935}" destId="{850C7768-9251-4316-BD43-6751BA096F84}" srcOrd="0" destOrd="0" parTransId="{E689A27D-8832-44E9-8EAC-E7D9BBFA373F}" sibTransId="{3B1B711F-5B99-401D-9D62-006A12123A33}"/>
    <dgm:cxn modelId="{ECC0280A-D849-4423-825B-93151EF0B548}" type="presOf" srcId="{FE96F629-EA6C-4EC1-9EBA-30127EC7CF5F}" destId="{1583DD87-F9F3-458A-A001-D77C92149E63}" srcOrd="0" destOrd="0" presId="urn:microsoft.com/office/officeart/2018/5/layout/CenteredIconLabelDescriptionList"/>
    <dgm:cxn modelId="{2CAD4723-0FAF-47B8-A8CD-599D7A76F72C}" srcId="{FE96F629-EA6C-4EC1-9EBA-30127EC7CF5F}" destId="{8B3331B4-D888-4180-9431-7EF752CF8072}" srcOrd="1" destOrd="0" parTransId="{A2AEA373-F525-401D-A275-73B3C54A2171}" sibTransId="{5E967BE6-F936-4774-9311-1BDCFCD68CFC}"/>
    <dgm:cxn modelId="{22AEFF28-E4A9-4E83-9F80-D9B544550C2A}" srcId="{FE96F629-EA6C-4EC1-9EBA-30127EC7CF5F}" destId="{B60FF797-DB25-4EF2-9C5D-87CF21386935}" srcOrd="2" destOrd="0" parTransId="{86C2836F-0AFA-4B29-AA9B-0A1576874B61}" sibTransId="{6114FAB0-C88A-475D-BFCC-12D43EE54A8C}"/>
    <dgm:cxn modelId="{13B66E4E-B738-43A1-8DF1-849F66F964D7}" srcId="{FE96F629-EA6C-4EC1-9EBA-30127EC7CF5F}" destId="{0745EE8B-DC3A-42BA-88D4-FB779A56C0E1}" srcOrd="0" destOrd="0" parTransId="{0563498B-C007-4A98-AB0F-19FFEB700340}" sibTransId="{249EA8F9-06F9-49B2-AE8B-2A5E35C8FC5E}"/>
    <dgm:cxn modelId="{4442C054-AD09-40F3-90FF-953C1E66E371}" srcId="{0745EE8B-DC3A-42BA-88D4-FB779A56C0E1}" destId="{EBCB1356-2393-4063-8E58-BABB86D05112}" srcOrd="0" destOrd="0" parTransId="{0B6A74FF-6CE5-4891-A710-8771AB3CD851}" sibTransId="{E56E1877-2F5E-4B7B-A69D-BB2BC6BA7B5E}"/>
    <dgm:cxn modelId="{E14AFF5E-14A1-436F-8997-0C5780152273}" type="presOf" srcId="{0745EE8B-DC3A-42BA-88D4-FB779A56C0E1}" destId="{FE6EEEE0-E76F-4EDD-BF3C-F87CAB304E60}" srcOrd="0" destOrd="0" presId="urn:microsoft.com/office/officeart/2018/5/layout/CenteredIconLabelDescriptionList"/>
    <dgm:cxn modelId="{4F84F58B-2930-40F5-A2BE-91A59DB8B20D}" srcId="{8B3331B4-D888-4180-9431-7EF752CF8072}" destId="{41F15F21-24C6-4980-B23F-0CB5CC319861}" srcOrd="0" destOrd="0" parTransId="{D583E25A-F1C8-42AF-AEDC-DF68CEE5237E}" sibTransId="{90876FE8-53A7-4F9E-97A7-62F5B13EA5B4}"/>
    <dgm:cxn modelId="{8FF6938E-DB2F-4875-B684-4A85073D205D}" type="presOf" srcId="{EBCB1356-2393-4063-8E58-BABB86D05112}" destId="{56185346-54FA-48EE-8C1A-7B70D63507C7}" srcOrd="0" destOrd="0" presId="urn:microsoft.com/office/officeart/2018/5/layout/CenteredIconLabelDescriptionList"/>
    <dgm:cxn modelId="{913A6498-4587-49B3-8DB9-C00D194C4F1B}" type="presOf" srcId="{41F15F21-24C6-4980-B23F-0CB5CC319861}" destId="{C9C686FA-7CEF-453E-BE50-84C61B66314E}" srcOrd="0" destOrd="0" presId="urn:microsoft.com/office/officeart/2018/5/layout/CenteredIconLabelDescriptionList"/>
    <dgm:cxn modelId="{7649C39A-7A12-42A3-8516-481AC69DFBF1}" type="presOf" srcId="{8B3331B4-D888-4180-9431-7EF752CF8072}" destId="{7E98EAB8-2D93-44BA-ABFA-57B501A6E7F3}" srcOrd="0" destOrd="0" presId="urn:microsoft.com/office/officeart/2018/5/layout/CenteredIconLabelDescriptionList"/>
    <dgm:cxn modelId="{AA57A9C7-A2CE-4E6B-9292-89461C9AE3F5}" type="presOf" srcId="{850C7768-9251-4316-BD43-6751BA096F84}" destId="{C75E9721-2E19-43A0-ACE8-A05E1D762B14}" srcOrd="0" destOrd="0" presId="urn:microsoft.com/office/officeart/2018/5/layout/CenteredIconLabelDescriptionList"/>
    <dgm:cxn modelId="{B4102ADF-0277-4244-A05B-0347D975ED13}" type="presOf" srcId="{B60FF797-DB25-4EF2-9C5D-87CF21386935}" destId="{B027888F-69F5-43AE-840B-A1AFFECDA12F}" srcOrd="0" destOrd="0" presId="urn:microsoft.com/office/officeart/2018/5/layout/CenteredIconLabelDescriptionList"/>
    <dgm:cxn modelId="{372FDD3F-CBBA-47AD-88AD-B6BB8A32F5BC}" type="presParOf" srcId="{1583DD87-F9F3-458A-A001-D77C92149E63}" destId="{AF66E948-7EF9-4A3E-90B3-88B3F18AE233}" srcOrd="0" destOrd="0" presId="urn:microsoft.com/office/officeart/2018/5/layout/CenteredIconLabelDescriptionList"/>
    <dgm:cxn modelId="{FE5E959C-64C6-496D-B257-E93B19EFA184}" type="presParOf" srcId="{AF66E948-7EF9-4A3E-90B3-88B3F18AE233}" destId="{B756E73C-1038-425C-85C1-C0D6250B77C1}" srcOrd="0" destOrd="0" presId="urn:microsoft.com/office/officeart/2018/5/layout/CenteredIconLabelDescriptionList"/>
    <dgm:cxn modelId="{237053E6-46D7-4DC3-9686-48F22C70F3D2}" type="presParOf" srcId="{AF66E948-7EF9-4A3E-90B3-88B3F18AE233}" destId="{F985C726-4B0F-4E6B-8D1D-C419D6EACDD6}" srcOrd="1" destOrd="0" presId="urn:microsoft.com/office/officeart/2018/5/layout/CenteredIconLabelDescriptionList"/>
    <dgm:cxn modelId="{F9A59C16-C7B1-4D45-9F8D-90163ED80F67}" type="presParOf" srcId="{AF66E948-7EF9-4A3E-90B3-88B3F18AE233}" destId="{FE6EEEE0-E76F-4EDD-BF3C-F87CAB304E60}" srcOrd="2" destOrd="0" presId="urn:microsoft.com/office/officeart/2018/5/layout/CenteredIconLabelDescriptionList"/>
    <dgm:cxn modelId="{8930AAE1-7E7D-4439-A2C9-013868D956B5}" type="presParOf" srcId="{AF66E948-7EF9-4A3E-90B3-88B3F18AE233}" destId="{F1411535-F865-4D92-88A3-D4DB753979D4}" srcOrd="3" destOrd="0" presId="urn:microsoft.com/office/officeart/2018/5/layout/CenteredIconLabelDescriptionList"/>
    <dgm:cxn modelId="{01EC284C-7A77-42F6-9E4C-FD7F4DC31087}" type="presParOf" srcId="{AF66E948-7EF9-4A3E-90B3-88B3F18AE233}" destId="{56185346-54FA-48EE-8C1A-7B70D63507C7}" srcOrd="4" destOrd="0" presId="urn:microsoft.com/office/officeart/2018/5/layout/CenteredIconLabelDescriptionList"/>
    <dgm:cxn modelId="{E48FC38B-DC16-45A8-9DE4-1EAC8ADADD97}" type="presParOf" srcId="{1583DD87-F9F3-458A-A001-D77C92149E63}" destId="{F7C7CE34-9985-4805-8E25-143F330EBB5E}" srcOrd="1" destOrd="0" presId="urn:microsoft.com/office/officeart/2018/5/layout/CenteredIconLabelDescriptionList"/>
    <dgm:cxn modelId="{B861BB4A-A7F9-4DA6-9383-F1019BA586C5}" type="presParOf" srcId="{1583DD87-F9F3-458A-A001-D77C92149E63}" destId="{B3133FD7-AAF4-4BEA-99B1-6DB5CE88009A}" srcOrd="2" destOrd="0" presId="urn:microsoft.com/office/officeart/2018/5/layout/CenteredIconLabelDescriptionList"/>
    <dgm:cxn modelId="{E6999093-875A-419A-9F8F-1B196B154D76}" type="presParOf" srcId="{B3133FD7-AAF4-4BEA-99B1-6DB5CE88009A}" destId="{BF9613E8-1A13-4760-9CF2-C71D29C5B3D3}" srcOrd="0" destOrd="0" presId="urn:microsoft.com/office/officeart/2018/5/layout/CenteredIconLabelDescriptionList"/>
    <dgm:cxn modelId="{99B55D46-34A9-4810-BF15-2EE3CAACEBBE}" type="presParOf" srcId="{B3133FD7-AAF4-4BEA-99B1-6DB5CE88009A}" destId="{7DBAF132-0DEB-46C2-A89B-6F8019578772}" srcOrd="1" destOrd="0" presId="urn:microsoft.com/office/officeart/2018/5/layout/CenteredIconLabelDescriptionList"/>
    <dgm:cxn modelId="{053DFF7D-1224-46AC-932C-D74BA3AA0035}" type="presParOf" srcId="{B3133FD7-AAF4-4BEA-99B1-6DB5CE88009A}" destId="{7E98EAB8-2D93-44BA-ABFA-57B501A6E7F3}" srcOrd="2" destOrd="0" presId="urn:microsoft.com/office/officeart/2018/5/layout/CenteredIconLabelDescriptionList"/>
    <dgm:cxn modelId="{194EC6D4-977B-4F82-8556-92A0228049BE}" type="presParOf" srcId="{B3133FD7-AAF4-4BEA-99B1-6DB5CE88009A}" destId="{371A41CC-D639-4980-88D4-34B0AA15D442}" srcOrd="3" destOrd="0" presId="urn:microsoft.com/office/officeart/2018/5/layout/CenteredIconLabelDescriptionList"/>
    <dgm:cxn modelId="{1F203916-8F87-40FC-AD4D-10E053DF634A}" type="presParOf" srcId="{B3133FD7-AAF4-4BEA-99B1-6DB5CE88009A}" destId="{C9C686FA-7CEF-453E-BE50-84C61B66314E}" srcOrd="4" destOrd="0" presId="urn:microsoft.com/office/officeart/2018/5/layout/CenteredIconLabelDescriptionList"/>
    <dgm:cxn modelId="{60E5F255-9DE4-423F-B29A-3372CEE91C51}" type="presParOf" srcId="{1583DD87-F9F3-458A-A001-D77C92149E63}" destId="{EB6C2883-E1E2-43C5-A3D2-3C4389F726DD}" srcOrd="3" destOrd="0" presId="urn:microsoft.com/office/officeart/2018/5/layout/CenteredIconLabelDescriptionList"/>
    <dgm:cxn modelId="{D52CD1FB-2781-4699-9AA6-E7C194177663}" type="presParOf" srcId="{1583DD87-F9F3-458A-A001-D77C92149E63}" destId="{6F606269-2152-4CEA-9CF0-35AD5533F9BE}" srcOrd="4" destOrd="0" presId="urn:microsoft.com/office/officeart/2018/5/layout/CenteredIconLabelDescriptionList"/>
    <dgm:cxn modelId="{89292D23-0ED4-49E5-983F-90C28CCCD572}" type="presParOf" srcId="{6F606269-2152-4CEA-9CF0-35AD5533F9BE}" destId="{DAF23804-94BC-4E9F-AF46-D14EAF400CC0}" srcOrd="0" destOrd="0" presId="urn:microsoft.com/office/officeart/2018/5/layout/CenteredIconLabelDescriptionList"/>
    <dgm:cxn modelId="{044B9F1B-E8EA-40AF-8936-51E1193D6C24}" type="presParOf" srcId="{6F606269-2152-4CEA-9CF0-35AD5533F9BE}" destId="{F5785266-D3C4-491B-80BA-A8EC733987C4}" srcOrd="1" destOrd="0" presId="urn:microsoft.com/office/officeart/2018/5/layout/CenteredIconLabelDescriptionList"/>
    <dgm:cxn modelId="{D86F95ED-CCD7-4F6A-97C6-214DD8B28CF5}" type="presParOf" srcId="{6F606269-2152-4CEA-9CF0-35AD5533F9BE}" destId="{B027888F-69F5-43AE-840B-A1AFFECDA12F}" srcOrd="2" destOrd="0" presId="urn:microsoft.com/office/officeart/2018/5/layout/CenteredIconLabelDescriptionList"/>
    <dgm:cxn modelId="{C999C2A0-6403-4A01-B4CB-02138DD59B27}" type="presParOf" srcId="{6F606269-2152-4CEA-9CF0-35AD5533F9BE}" destId="{49478092-EC16-4246-B3C2-1AE19E288BF5}" srcOrd="3" destOrd="0" presId="urn:microsoft.com/office/officeart/2018/5/layout/CenteredIconLabelDescriptionList"/>
    <dgm:cxn modelId="{09E4E3C2-DC11-4EBD-8E9F-4AF0481CE86B}" type="presParOf" srcId="{6F606269-2152-4CEA-9CF0-35AD5533F9BE}" destId="{C75E9721-2E19-43A0-ACE8-A05E1D762B14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E96F629-EA6C-4EC1-9EBA-30127EC7CF5F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0745EE8B-DC3A-42BA-88D4-FB779A56C0E1}">
      <dgm:prSet/>
      <dgm:spPr/>
      <dgm:t>
        <a:bodyPr/>
        <a:lstStyle/>
        <a:p>
          <a:pPr>
            <a:defRPr b="1"/>
          </a:pPr>
          <a:r>
            <a:rPr lang="en-GB" dirty="0"/>
            <a:t>Quote sources</a:t>
          </a:r>
          <a:endParaRPr lang="en-US" dirty="0"/>
        </a:p>
      </dgm:t>
    </dgm:pt>
    <dgm:pt modelId="{0563498B-C007-4A98-AB0F-19FFEB700340}" type="parTrans" cxnId="{13B66E4E-B738-43A1-8DF1-849F66F964D7}">
      <dgm:prSet/>
      <dgm:spPr/>
      <dgm:t>
        <a:bodyPr/>
        <a:lstStyle/>
        <a:p>
          <a:endParaRPr lang="en-US"/>
        </a:p>
      </dgm:t>
    </dgm:pt>
    <dgm:pt modelId="{249EA8F9-06F9-49B2-AE8B-2A5E35C8FC5E}" type="sibTrans" cxnId="{13B66E4E-B738-43A1-8DF1-849F66F964D7}">
      <dgm:prSet/>
      <dgm:spPr/>
      <dgm:t>
        <a:bodyPr/>
        <a:lstStyle/>
        <a:p>
          <a:endParaRPr lang="en-US"/>
        </a:p>
      </dgm:t>
    </dgm:pt>
    <dgm:pt modelId="{EBCB1356-2393-4063-8E58-BABB86D05112}">
      <dgm:prSet/>
      <dgm:spPr/>
      <dgm:t>
        <a:bodyPr/>
        <a:lstStyle/>
        <a:p>
          <a:r>
            <a:rPr lang="en-GB" dirty="0"/>
            <a:t>Include the actual language of your source into your own paper (with quotation marks)</a:t>
          </a:r>
          <a:endParaRPr lang="en-US" dirty="0"/>
        </a:p>
      </dgm:t>
    </dgm:pt>
    <dgm:pt modelId="{0B6A74FF-6CE5-4891-A710-8771AB3CD851}" type="parTrans" cxnId="{4442C054-AD09-40F3-90FF-953C1E66E371}">
      <dgm:prSet/>
      <dgm:spPr/>
      <dgm:t>
        <a:bodyPr/>
        <a:lstStyle/>
        <a:p>
          <a:endParaRPr lang="en-US"/>
        </a:p>
      </dgm:t>
    </dgm:pt>
    <dgm:pt modelId="{E56E1877-2F5E-4B7B-A69D-BB2BC6BA7B5E}" type="sibTrans" cxnId="{4442C054-AD09-40F3-90FF-953C1E66E371}">
      <dgm:prSet/>
      <dgm:spPr/>
      <dgm:t>
        <a:bodyPr/>
        <a:lstStyle/>
        <a:p>
          <a:endParaRPr lang="en-US"/>
        </a:p>
      </dgm:t>
    </dgm:pt>
    <dgm:pt modelId="{8B3331B4-D888-4180-9431-7EF752CF8072}">
      <dgm:prSet/>
      <dgm:spPr/>
      <dgm:t>
        <a:bodyPr/>
        <a:lstStyle/>
        <a:p>
          <a:pPr>
            <a:defRPr b="1"/>
          </a:pPr>
          <a:r>
            <a:rPr lang="en-GB" dirty="0">
              <a:solidFill>
                <a:schemeClr val="bg1">
                  <a:lumMod val="85000"/>
                </a:schemeClr>
              </a:solidFill>
            </a:rPr>
            <a:t>Paraphrase</a:t>
          </a:r>
          <a:endParaRPr lang="en-US" dirty="0">
            <a:solidFill>
              <a:schemeClr val="bg1">
                <a:lumMod val="85000"/>
              </a:schemeClr>
            </a:solidFill>
          </a:endParaRPr>
        </a:p>
      </dgm:t>
    </dgm:pt>
    <dgm:pt modelId="{A2AEA373-F525-401D-A275-73B3C54A2171}" type="parTrans" cxnId="{2CAD4723-0FAF-47B8-A8CD-599D7A76F72C}">
      <dgm:prSet/>
      <dgm:spPr/>
      <dgm:t>
        <a:bodyPr/>
        <a:lstStyle/>
        <a:p>
          <a:endParaRPr lang="en-US"/>
        </a:p>
      </dgm:t>
    </dgm:pt>
    <dgm:pt modelId="{5E967BE6-F936-4774-9311-1BDCFCD68CFC}" type="sibTrans" cxnId="{2CAD4723-0FAF-47B8-A8CD-599D7A76F72C}">
      <dgm:prSet/>
      <dgm:spPr/>
      <dgm:t>
        <a:bodyPr/>
        <a:lstStyle/>
        <a:p>
          <a:endParaRPr lang="en-US"/>
        </a:p>
      </dgm:t>
    </dgm:pt>
    <dgm:pt modelId="{41F15F21-24C6-4980-B23F-0CB5CC319861}">
      <dgm:prSet/>
      <dgm:spPr/>
      <dgm:t>
        <a:bodyPr/>
        <a:lstStyle/>
        <a:p>
          <a:r>
            <a:rPr lang="en-GB" dirty="0">
              <a:solidFill>
                <a:schemeClr val="bg1">
                  <a:lumMod val="85000"/>
                </a:schemeClr>
              </a:solidFill>
            </a:rPr>
            <a:t>Reproduce an idea from a source but translate it into your own words (about the same length as the original)</a:t>
          </a:r>
          <a:endParaRPr lang="en-US" dirty="0">
            <a:solidFill>
              <a:schemeClr val="bg1">
                <a:lumMod val="85000"/>
              </a:schemeClr>
            </a:solidFill>
          </a:endParaRPr>
        </a:p>
      </dgm:t>
    </dgm:pt>
    <dgm:pt modelId="{D583E25A-F1C8-42AF-AEDC-DF68CEE5237E}" type="parTrans" cxnId="{4F84F58B-2930-40F5-A2BE-91A59DB8B20D}">
      <dgm:prSet/>
      <dgm:spPr/>
      <dgm:t>
        <a:bodyPr/>
        <a:lstStyle/>
        <a:p>
          <a:endParaRPr lang="en-US"/>
        </a:p>
      </dgm:t>
    </dgm:pt>
    <dgm:pt modelId="{90876FE8-53A7-4F9E-97A7-62F5B13EA5B4}" type="sibTrans" cxnId="{4F84F58B-2930-40F5-A2BE-91A59DB8B20D}">
      <dgm:prSet/>
      <dgm:spPr/>
      <dgm:t>
        <a:bodyPr/>
        <a:lstStyle/>
        <a:p>
          <a:endParaRPr lang="en-US"/>
        </a:p>
      </dgm:t>
    </dgm:pt>
    <dgm:pt modelId="{B60FF797-DB25-4EF2-9C5D-87CF21386935}">
      <dgm:prSet/>
      <dgm:spPr/>
      <dgm:t>
        <a:bodyPr/>
        <a:lstStyle/>
        <a:p>
          <a:pPr>
            <a:defRPr b="1"/>
          </a:pPr>
          <a:r>
            <a:rPr lang="en-GB" dirty="0">
              <a:solidFill>
                <a:schemeClr val="bg1">
                  <a:lumMod val="85000"/>
                </a:schemeClr>
              </a:solidFill>
            </a:rPr>
            <a:t>Summarize</a:t>
          </a:r>
          <a:endParaRPr lang="en-US" dirty="0">
            <a:solidFill>
              <a:schemeClr val="bg1">
                <a:lumMod val="85000"/>
              </a:schemeClr>
            </a:solidFill>
          </a:endParaRPr>
        </a:p>
      </dgm:t>
    </dgm:pt>
    <dgm:pt modelId="{86C2836F-0AFA-4B29-AA9B-0A1576874B61}" type="parTrans" cxnId="{22AEFF28-E4A9-4E83-9F80-D9B544550C2A}">
      <dgm:prSet/>
      <dgm:spPr/>
      <dgm:t>
        <a:bodyPr/>
        <a:lstStyle/>
        <a:p>
          <a:endParaRPr lang="en-US"/>
        </a:p>
      </dgm:t>
    </dgm:pt>
    <dgm:pt modelId="{6114FAB0-C88A-475D-BFCC-12D43EE54A8C}" type="sibTrans" cxnId="{22AEFF28-E4A9-4E83-9F80-D9B544550C2A}">
      <dgm:prSet/>
      <dgm:spPr/>
      <dgm:t>
        <a:bodyPr/>
        <a:lstStyle/>
        <a:p>
          <a:endParaRPr lang="en-US"/>
        </a:p>
      </dgm:t>
    </dgm:pt>
    <dgm:pt modelId="{850C7768-9251-4316-BD43-6751BA096F84}">
      <dgm:prSet/>
      <dgm:spPr/>
      <dgm:t>
        <a:bodyPr/>
        <a:lstStyle/>
        <a:p>
          <a:r>
            <a:rPr lang="en-GB" dirty="0">
              <a:solidFill>
                <a:schemeClr val="bg1">
                  <a:lumMod val="85000"/>
                </a:schemeClr>
              </a:solidFill>
            </a:rPr>
            <a:t>Condense the source by keeping main ideas and omitting detail</a:t>
          </a:r>
          <a:endParaRPr lang="en-US" dirty="0">
            <a:solidFill>
              <a:schemeClr val="bg1">
                <a:lumMod val="85000"/>
              </a:schemeClr>
            </a:solidFill>
          </a:endParaRPr>
        </a:p>
      </dgm:t>
    </dgm:pt>
    <dgm:pt modelId="{E689A27D-8832-44E9-8EAC-E7D9BBFA373F}" type="parTrans" cxnId="{DF04CA03-7168-4D71-B632-05D025837599}">
      <dgm:prSet/>
      <dgm:spPr/>
      <dgm:t>
        <a:bodyPr/>
        <a:lstStyle/>
        <a:p>
          <a:endParaRPr lang="en-US"/>
        </a:p>
      </dgm:t>
    </dgm:pt>
    <dgm:pt modelId="{3B1B711F-5B99-401D-9D62-006A12123A33}" type="sibTrans" cxnId="{DF04CA03-7168-4D71-B632-05D025837599}">
      <dgm:prSet/>
      <dgm:spPr/>
      <dgm:t>
        <a:bodyPr/>
        <a:lstStyle/>
        <a:p>
          <a:endParaRPr lang="en-US"/>
        </a:p>
      </dgm:t>
    </dgm:pt>
    <dgm:pt modelId="{1583DD87-F9F3-458A-A001-D77C92149E63}" type="pres">
      <dgm:prSet presAssocID="{FE96F629-EA6C-4EC1-9EBA-30127EC7CF5F}" presName="root" presStyleCnt="0">
        <dgm:presLayoutVars>
          <dgm:dir/>
          <dgm:resizeHandles val="exact"/>
        </dgm:presLayoutVars>
      </dgm:prSet>
      <dgm:spPr/>
    </dgm:pt>
    <dgm:pt modelId="{AF66E948-7EF9-4A3E-90B3-88B3F18AE233}" type="pres">
      <dgm:prSet presAssocID="{0745EE8B-DC3A-42BA-88D4-FB779A56C0E1}" presName="compNode" presStyleCnt="0"/>
      <dgm:spPr/>
    </dgm:pt>
    <dgm:pt modelId="{B756E73C-1038-425C-85C1-C0D6250B77C1}" type="pres">
      <dgm:prSet presAssocID="{0745EE8B-DC3A-42BA-88D4-FB779A56C0E1}" presName="iconRect" presStyleLbl="node1" presStyleIdx="0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Quotation Mark"/>
        </a:ext>
      </dgm:extLst>
    </dgm:pt>
    <dgm:pt modelId="{F985C726-4B0F-4E6B-8D1D-C419D6EACDD6}" type="pres">
      <dgm:prSet presAssocID="{0745EE8B-DC3A-42BA-88D4-FB779A56C0E1}" presName="iconSpace" presStyleCnt="0"/>
      <dgm:spPr/>
    </dgm:pt>
    <dgm:pt modelId="{FE6EEEE0-E76F-4EDD-BF3C-F87CAB304E60}" type="pres">
      <dgm:prSet presAssocID="{0745EE8B-DC3A-42BA-88D4-FB779A56C0E1}" presName="parTx" presStyleLbl="revTx" presStyleIdx="0" presStyleCnt="6">
        <dgm:presLayoutVars>
          <dgm:chMax val="0"/>
          <dgm:chPref val="0"/>
        </dgm:presLayoutVars>
      </dgm:prSet>
      <dgm:spPr/>
    </dgm:pt>
    <dgm:pt modelId="{F1411535-F865-4D92-88A3-D4DB753979D4}" type="pres">
      <dgm:prSet presAssocID="{0745EE8B-DC3A-42BA-88D4-FB779A56C0E1}" presName="txSpace" presStyleCnt="0"/>
      <dgm:spPr/>
    </dgm:pt>
    <dgm:pt modelId="{56185346-54FA-48EE-8C1A-7B70D63507C7}" type="pres">
      <dgm:prSet presAssocID="{0745EE8B-DC3A-42BA-88D4-FB779A56C0E1}" presName="desTx" presStyleLbl="revTx" presStyleIdx="1" presStyleCnt="6">
        <dgm:presLayoutVars/>
      </dgm:prSet>
      <dgm:spPr/>
    </dgm:pt>
    <dgm:pt modelId="{F7C7CE34-9985-4805-8E25-143F330EBB5E}" type="pres">
      <dgm:prSet presAssocID="{249EA8F9-06F9-49B2-AE8B-2A5E35C8FC5E}" presName="sibTrans" presStyleCnt="0"/>
      <dgm:spPr/>
    </dgm:pt>
    <dgm:pt modelId="{B3133FD7-AAF4-4BEA-99B1-6DB5CE88009A}" type="pres">
      <dgm:prSet presAssocID="{8B3331B4-D888-4180-9431-7EF752CF8072}" presName="compNode" presStyleCnt="0"/>
      <dgm:spPr/>
    </dgm:pt>
    <dgm:pt modelId="{BF9613E8-1A13-4760-9CF2-C71D29C5B3D3}" type="pres">
      <dgm:prSet presAssocID="{8B3331B4-D888-4180-9431-7EF752CF807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 with solid fill"/>
        </a:ext>
      </dgm:extLst>
    </dgm:pt>
    <dgm:pt modelId="{7DBAF132-0DEB-46C2-A89B-6F8019578772}" type="pres">
      <dgm:prSet presAssocID="{8B3331B4-D888-4180-9431-7EF752CF8072}" presName="iconSpace" presStyleCnt="0"/>
      <dgm:spPr/>
    </dgm:pt>
    <dgm:pt modelId="{7E98EAB8-2D93-44BA-ABFA-57B501A6E7F3}" type="pres">
      <dgm:prSet presAssocID="{8B3331B4-D888-4180-9431-7EF752CF8072}" presName="parTx" presStyleLbl="revTx" presStyleIdx="2" presStyleCnt="6">
        <dgm:presLayoutVars>
          <dgm:chMax val="0"/>
          <dgm:chPref val="0"/>
        </dgm:presLayoutVars>
      </dgm:prSet>
      <dgm:spPr/>
    </dgm:pt>
    <dgm:pt modelId="{371A41CC-D639-4980-88D4-34B0AA15D442}" type="pres">
      <dgm:prSet presAssocID="{8B3331B4-D888-4180-9431-7EF752CF8072}" presName="txSpace" presStyleCnt="0"/>
      <dgm:spPr/>
    </dgm:pt>
    <dgm:pt modelId="{C9C686FA-7CEF-453E-BE50-84C61B66314E}" type="pres">
      <dgm:prSet presAssocID="{8B3331B4-D888-4180-9431-7EF752CF8072}" presName="desTx" presStyleLbl="revTx" presStyleIdx="3" presStyleCnt="6">
        <dgm:presLayoutVars/>
      </dgm:prSet>
      <dgm:spPr/>
    </dgm:pt>
    <dgm:pt modelId="{EB6C2883-E1E2-43C5-A3D2-3C4389F726DD}" type="pres">
      <dgm:prSet presAssocID="{5E967BE6-F936-4774-9311-1BDCFCD68CFC}" presName="sibTrans" presStyleCnt="0"/>
      <dgm:spPr/>
    </dgm:pt>
    <dgm:pt modelId="{6F606269-2152-4CEA-9CF0-35AD5533F9BE}" type="pres">
      <dgm:prSet presAssocID="{B60FF797-DB25-4EF2-9C5D-87CF21386935}" presName="compNode" presStyleCnt="0"/>
      <dgm:spPr/>
    </dgm:pt>
    <dgm:pt modelId="{DAF23804-94BC-4E9F-AF46-D14EAF400CC0}" type="pres">
      <dgm:prSet presAssocID="{B60FF797-DB25-4EF2-9C5D-87CF2138693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work diagram with solid fill"/>
        </a:ext>
      </dgm:extLst>
    </dgm:pt>
    <dgm:pt modelId="{F5785266-D3C4-491B-80BA-A8EC733987C4}" type="pres">
      <dgm:prSet presAssocID="{B60FF797-DB25-4EF2-9C5D-87CF21386935}" presName="iconSpace" presStyleCnt="0"/>
      <dgm:spPr/>
    </dgm:pt>
    <dgm:pt modelId="{B027888F-69F5-43AE-840B-A1AFFECDA12F}" type="pres">
      <dgm:prSet presAssocID="{B60FF797-DB25-4EF2-9C5D-87CF21386935}" presName="parTx" presStyleLbl="revTx" presStyleIdx="4" presStyleCnt="6">
        <dgm:presLayoutVars>
          <dgm:chMax val="0"/>
          <dgm:chPref val="0"/>
        </dgm:presLayoutVars>
      </dgm:prSet>
      <dgm:spPr/>
    </dgm:pt>
    <dgm:pt modelId="{49478092-EC16-4246-B3C2-1AE19E288BF5}" type="pres">
      <dgm:prSet presAssocID="{B60FF797-DB25-4EF2-9C5D-87CF21386935}" presName="txSpace" presStyleCnt="0"/>
      <dgm:spPr/>
    </dgm:pt>
    <dgm:pt modelId="{C75E9721-2E19-43A0-ACE8-A05E1D762B14}" type="pres">
      <dgm:prSet presAssocID="{B60FF797-DB25-4EF2-9C5D-87CF21386935}" presName="desTx" presStyleLbl="revTx" presStyleIdx="5" presStyleCnt="6">
        <dgm:presLayoutVars/>
      </dgm:prSet>
      <dgm:spPr/>
    </dgm:pt>
  </dgm:ptLst>
  <dgm:cxnLst>
    <dgm:cxn modelId="{DF04CA03-7168-4D71-B632-05D025837599}" srcId="{B60FF797-DB25-4EF2-9C5D-87CF21386935}" destId="{850C7768-9251-4316-BD43-6751BA096F84}" srcOrd="0" destOrd="0" parTransId="{E689A27D-8832-44E9-8EAC-E7D9BBFA373F}" sibTransId="{3B1B711F-5B99-401D-9D62-006A12123A33}"/>
    <dgm:cxn modelId="{ECC0280A-D849-4423-825B-93151EF0B548}" type="presOf" srcId="{FE96F629-EA6C-4EC1-9EBA-30127EC7CF5F}" destId="{1583DD87-F9F3-458A-A001-D77C92149E63}" srcOrd="0" destOrd="0" presId="urn:microsoft.com/office/officeart/2018/5/layout/CenteredIconLabelDescriptionList"/>
    <dgm:cxn modelId="{2CAD4723-0FAF-47B8-A8CD-599D7A76F72C}" srcId="{FE96F629-EA6C-4EC1-9EBA-30127EC7CF5F}" destId="{8B3331B4-D888-4180-9431-7EF752CF8072}" srcOrd="1" destOrd="0" parTransId="{A2AEA373-F525-401D-A275-73B3C54A2171}" sibTransId="{5E967BE6-F936-4774-9311-1BDCFCD68CFC}"/>
    <dgm:cxn modelId="{22AEFF28-E4A9-4E83-9F80-D9B544550C2A}" srcId="{FE96F629-EA6C-4EC1-9EBA-30127EC7CF5F}" destId="{B60FF797-DB25-4EF2-9C5D-87CF21386935}" srcOrd="2" destOrd="0" parTransId="{86C2836F-0AFA-4B29-AA9B-0A1576874B61}" sibTransId="{6114FAB0-C88A-475D-BFCC-12D43EE54A8C}"/>
    <dgm:cxn modelId="{13B66E4E-B738-43A1-8DF1-849F66F964D7}" srcId="{FE96F629-EA6C-4EC1-9EBA-30127EC7CF5F}" destId="{0745EE8B-DC3A-42BA-88D4-FB779A56C0E1}" srcOrd="0" destOrd="0" parTransId="{0563498B-C007-4A98-AB0F-19FFEB700340}" sibTransId="{249EA8F9-06F9-49B2-AE8B-2A5E35C8FC5E}"/>
    <dgm:cxn modelId="{4442C054-AD09-40F3-90FF-953C1E66E371}" srcId="{0745EE8B-DC3A-42BA-88D4-FB779A56C0E1}" destId="{EBCB1356-2393-4063-8E58-BABB86D05112}" srcOrd="0" destOrd="0" parTransId="{0B6A74FF-6CE5-4891-A710-8771AB3CD851}" sibTransId="{E56E1877-2F5E-4B7B-A69D-BB2BC6BA7B5E}"/>
    <dgm:cxn modelId="{E14AFF5E-14A1-436F-8997-0C5780152273}" type="presOf" srcId="{0745EE8B-DC3A-42BA-88D4-FB779A56C0E1}" destId="{FE6EEEE0-E76F-4EDD-BF3C-F87CAB304E60}" srcOrd="0" destOrd="0" presId="urn:microsoft.com/office/officeart/2018/5/layout/CenteredIconLabelDescriptionList"/>
    <dgm:cxn modelId="{4F84F58B-2930-40F5-A2BE-91A59DB8B20D}" srcId="{8B3331B4-D888-4180-9431-7EF752CF8072}" destId="{41F15F21-24C6-4980-B23F-0CB5CC319861}" srcOrd="0" destOrd="0" parTransId="{D583E25A-F1C8-42AF-AEDC-DF68CEE5237E}" sibTransId="{90876FE8-53A7-4F9E-97A7-62F5B13EA5B4}"/>
    <dgm:cxn modelId="{8FF6938E-DB2F-4875-B684-4A85073D205D}" type="presOf" srcId="{EBCB1356-2393-4063-8E58-BABB86D05112}" destId="{56185346-54FA-48EE-8C1A-7B70D63507C7}" srcOrd="0" destOrd="0" presId="urn:microsoft.com/office/officeart/2018/5/layout/CenteredIconLabelDescriptionList"/>
    <dgm:cxn modelId="{913A6498-4587-49B3-8DB9-C00D194C4F1B}" type="presOf" srcId="{41F15F21-24C6-4980-B23F-0CB5CC319861}" destId="{C9C686FA-7CEF-453E-BE50-84C61B66314E}" srcOrd="0" destOrd="0" presId="urn:microsoft.com/office/officeart/2018/5/layout/CenteredIconLabelDescriptionList"/>
    <dgm:cxn modelId="{7649C39A-7A12-42A3-8516-481AC69DFBF1}" type="presOf" srcId="{8B3331B4-D888-4180-9431-7EF752CF8072}" destId="{7E98EAB8-2D93-44BA-ABFA-57B501A6E7F3}" srcOrd="0" destOrd="0" presId="urn:microsoft.com/office/officeart/2018/5/layout/CenteredIconLabelDescriptionList"/>
    <dgm:cxn modelId="{AA57A9C7-A2CE-4E6B-9292-89461C9AE3F5}" type="presOf" srcId="{850C7768-9251-4316-BD43-6751BA096F84}" destId="{C75E9721-2E19-43A0-ACE8-A05E1D762B14}" srcOrd="0" destOrd="0" presId="urn:microsoft.com/office/officeart/2018/5/layout/CenteredIconLabelDescriptionList"/>
    <dgm:cxn modelId="{B4102ADF-0277-4244-A05B-0347D975ED13}" type="presOf" srcId="{B60FF797-DB25-4EF2-9C5D-87CF21386935}" destId="{B027888F-69F5-43AE-840B-A1AFFECDA12F}" srcOrd="0" destOrd="0" presId="urn:microsoft.com/office/officeart/2018/5/layout/CenteredIconLabelDescriptionList"/>
    <dgm:cxn modelId="{372FDD3F-CBBA-47AD-88AD-B6BB8A32F5BC}" type="presParOf" srcId="{1583DD87-F9F3-458A-A001-D77C92149E63}" destId="{AF66E948-7EF9-4A3E-90B3-88B3F18AE233}" srcOrd="0" destOrd="0" presId="urn:microsoft.com/office/officeart/2018/5/layout/CenteredIconLabelDescriptionList"/>
    <dgm:cxn modelId="{FE5E959C-64C6-496D-B257-E93B19EFA184}" type="presParOf" srcId="{AF66E948-7EF9-4A3E-90B3-88B3F18AE233}" destId="{B756E73C-1038-425C-85C1-C0D6250B77C1}" srcOrd="0" destOrd="0" presId="urn:microsoft.com/office/officeart/2018/5/layout/CenteredIconLabelDescriptionList"/>
    <dgm:cxn modelId="{237053E6-46D7-4DC3-9686-48F22C70F3D2}" type="presParOf" srcId="{AF66E948-7EF9-4A3E-90B3-88B3F18AE233}" destId="{F985C726-4B0F-4E6B-8D1D-C419D6EACDD6}" srcOrd="1" destOrd="0" presId="urn:microsoft.com/office/officeart/2018/5/layout/CenteredIconLabelDescriptionList"/>
    <dgm:cxn modelId="{F9A59C16-C7B1-4D45-9F8D-90163ED80F67}" type="presParOf" srcId="{AF66E948-7EF9-4A3E-90B3-88B3F18AE233}" destId="{FE6EEEE0-E76F-4EDD-BF3C-F87CAB304E60}" srcOrd="2" destOrd="0" presId="urn:microsoft.com/office/officeart/2018/5/layout/CenteredIconLabelDescriptionList"/>
    <dgm:cxn modelId="{8930AAE1-7E7D-4439-A2C9-013868D956B5}" type="presParOf" srcId="{AF66E948-7EF9-4A3E-90B3-88B3F18AE233}" destId="{F1411535-F865-4D92-88A3-D4DB753979D4}" srcOrd="3" destOrd="0" presId="urn:microsoft.com/office/officeart/2018/5/layout/CenteredIconLabelDescriptionList"/>
    <dgm:cxn modelId="{01EC284C-7A77-42F6-9E4C-FD7F4DC31087}" type="presParOf" srcId="{AF66E948-7EF9-4A3E-90B3-88B3F18AE233}" destId="{56185346-54FA-48EE-8C1A-7B70D63507C7}" srcOrd="4" destOrd="0" presId="urn:microsoft.com/office/officeart/2018/5/layout/CenteredIconLabelDescriptionList"/>
    <dgm:cxn modelId="{E48FC38B-DC16-45A8-9DE4-1EAC8ADADD97}" type="presParOf" srcId="{1583DD87-F9F3-458A-A001-D77C92149E63}" destId="{F7C7CE34-9985-4805-8E25-143F330EBB5E}" srcOrd="1" destOrd="0" presId="urn:microsoft.com/office/officeart/2018/5/layout/CenteredIconLabelDescriptionList"/>
    <dgm:cxn modelId="{B861BB4A-A7F9-4DA6-9383-F1019BA586C5}" type="presParOf" srcId="{1583DD87-F9F3-458A-A001-D77C92149E63}" destId="{B3133FD7-AAF4-4BEA-99B1-6DB5CE88009A}" srcOrd="2" destOrd="0" presId="urn:microsoft.com/office/officeart/2018/5/layout/CenteredIconLabelDescriptionList"/>
    <dgm:cxn modelId="{E6999093-875A-419A-9F8F-1B196B154D76}" type="presParOf" srcId="{B3133FD7-AAF4-4BEA-99B1-6DB5CE88009A}" destId="{BF9613E8-1A13-4760-9CF2-C71D29C5B3D3}" srcOrd="0" destOrd="0" presId="urn:microsoft.com/office/officeart/2018/5/layout/CenteredIconLabelDescriptionList"/>
    <dgm:cxn modelId="{99B55D46-34A9-4810-BF15-2EE3CAACEBBE}" type="presParOf" srcId="{B3133FD7-AAF4-4BEA-99B1-6DB5CE88009A}" destId="{7DBAF132-0DEB-46C2-A89B-6F8019578772}" srcOrd="1" destOrd="0" presId="urn:microsoft.com/office/officeart/2018/5/layout/CenteredIconLabelDescriptionList"/>
    <dgm:cxn modelId="{053DFF7D-1224-46AC-932C-D74BA3AA0035}" type="presParOf" srcId="{B3133FD7-AAF4-4BEA-99B1-6DB5CE88009A}" destId="{7E98EAB8-2D93-44BA-ABFA-57B501A6E7F3}" srcOrd="2" destOrd="0" presId="urn:microsoft.com/office/officeart/2018/5/layout/CenteredIconLabelDescriptionList"/>
    <dgm:cxn modelId="{194EC6D4-977B-4F82-8556-92A0228049BE}" type="presParOf" srcId="{B3133FD7-AAF4-4BEA-99B1-6DB5CE88009A}" destId="{371A41CC-D639-4980-88D4-34B0AA15D442}" srcOrd="3" destOrd="0" presId="urn:microsoft.com/office/officeart/2018/5/layout/CenteredIconLabelDescriptionList"/>
    <dgm:cxn modelId="{1F203916-8F87-40FC-AD4D-10E053DF634A}" type="presParOf" srcId="{B3133FD7-AAF4-4BEA-99B1-6DB5CE88009A}" destId="{C9C686FA-7CEF-453E-BE50-84C61B66314E}" srcOrd="4" destOrd="0" presId="urn:microsoft.com/office/officeart/2018/5/layout/CenteredIconLabelDescriptionList"/>
    <dgm:cxn modelId="{60E5F255-9DE4-423F-B29A-3372CEE91C51}" type="presParOf" srcId="{1583DD87-F9F3-458A-A001-D77C92149E63}" destId="{EB6C2883-E1E2-43C5-A3D2-3C4389F726DD}" srcOrd="3" destOrd="0" presId="urn:microsoft.com/office/officeart/2018/5/layout/CenteredIconLabelDescriptionList"/>
    <dgm:cxn modelId="{D52CD1FB-2781-4699-9AA6-E7C194177663}" type="presParOf" srcId="{1583DD87-F9F3-458A-A001-D77C92149E63}" destId="{6F606269-2152-4CEA-9CF0-35AD5533F9BE}" srcOrd="4" destOrd="0" presId="urn:microsoft.com/office/officeart/2018/5/layout/CenteredIconLabelDescriptionList"/>
    <dgm:cxn modelId="{89292D23-0ED4-49E5-983F-90C28CCCD572}" type="presParOf" srcId="{6F606269-2152-4CEA-9CF0-35AD5533F9BE}" destId="{DAF23804-94BC-4E9F-AF46-D14EAF400CC0}" srcOrd="0" destOrd="0" presId="urn:microsoft.com/office/officeart/2018/5/layout/CenteredIconLabelDescriptionList"/>
    <dgm:cxn modelId="{044B9F1B-E8EA-40AF-8936-51E1193D6C24}" type="presParOf" srcId="{6F606269-2152-4CEA-9CF0-35AD5533F9BE}" destId="{F5785266-D3C4-491B-80BA-A8EC733987C4}" srcOrd="1" destOrd="0" presId="urn:microsoft.com/office/officeart/2018/5/layout/CenteredIconLabelDescriptionList"/>
    <dgm:cxn modelId="{D86F95ED-CCD7-4F6A-97C6-214DD8B28CF5}" type="presParOf" srcId="{6F606269-2152-4CEA-9CF0-35AD5533F9BE}" destId="{B027888F-69F5-43AE-840B-A1AFFECDA12F}" srcOrd="2" destOrd="0" presId="urn:microsoft.com/office/officeart/2018/5/layout/CenteredIconLabelDescriptionList"/>
    <dgm:cxn modelId="{C999C2A0-6403-4A01-B4CB-02138DD59B27}" type="presParOf" srcId="{6F606269-2152-4CEA-9CF0-35AD5533F9BE}" destId="{49478092-EC16-4246-B3C2-1AE19E288BF5}" srcOrd="3" destOrd="0" presId="urn:microsoft.com/office/officeart/2018/5/layout/CenteredIconLabelDescriptionList"/>
    <dgm:cxn modelId="{09E4E3C2-DC11-4EBD-8E9F-4AF0481CE86B}" type="presParOf" srcId="{6F606269-2152-4CEA-9CF0-35AD5533F9BE}" destId="{C75E9721-2E19-43A0-ACE8-A05E1D762B14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4D609-C816-AC4A-9058-8CEDBBEBD747}">
      <dsp:nvSpPr>
        <dsp:cNvPr id="0" name=""/>
        <dsp:cNvSpPr/>
      </dsp:nvSpPr>
      <dsp:spPr>
        <a:xfrm>
          <a:off x="605456" y="112"/>
          <a:ext cx="1865832" cy="111949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accent2">
                  <a:lumMod val="75000"/>
                </a:schemeClr>
              </a:solidFill>
            </a:rPr>
            <a:t>instructions and help to clarify tasks</a:t>
          </a:r>
          <a:endParaRPr lang="en-US" sz="17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605456" y="112"/>
        <a:ext cx="1865832" cy="1119499"/>
      </dsp:txXfrm>
    </dsp:sp>
    <dsp:sp modelId="{696624C3-F56E-4144-8AE6-1E8648BB00FD}">
      <dsp:nvSpPr>
        <dsp:cNvPr id="0" name=""/>
        <dsp:cNvSpPr/>
      </dsp:nvSpPr>
      <dsp:spPr>
        <a:xfrm>
          <a:off x="2657872" y="112"/>
          <a:ext cx="1865832" cy="111949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accent2">
                  <a:lumMod val="75000"/>
                </a:schemeClr>
              </a:solidFill>
            </a:rPr>
            <a:t>the writing process and the development of reasoning</a:t>
          </a:r>
          <a:endParaRPr lang="en-US" sz="17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657872" y="112"/>
        <a:ext cx="1865832" cy="1119499"/>
      </dsp:txXfrm>
    </dsp:sp>
    <dsp:sp modelId="{B4E87664-C3C2-FD41-8CA8-AE8AC8B6C9CA}">
      <dsp:nvSpPr>
        <dsp:cNvPr id="0" name=""/>
        <dsp:cNvSpPr/>
      </dsp:nvSpPr>
      <dsp:spPr>
        <a:xfrm>
          <a:off x="605456" y="1306195"/>
          <a:ext cx="1865832" cy="111949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accent2">
                  <a:lumMod val="75000"/>
                </a:schemeClr>
              </a:solidFill>
            </a:rPr>
            <a:t>text and sentence structure and context</a:t>
          </a:r>
          <a:endParaRPr lang="en-US" sz="17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605456" y="1306195"/>
        <a:ext cx="1865832" cy="1119499"/>
      </dsp:txXfrm>
    </dsp:sp>
    <dsp:sp modelId="{F5E53C43-A2B7-A74B-AC64-A5401401F4B9}">
      <dsp:nvSpPr>
        <dsp:cNvPr id="0" name=""/>
        <dsp:cNvSpPr/>
      </dsp:nvSpPr>
      <dsp:spPr>
        <a:xfrm>
          <a:off x="2657872" y="1306195"/>
          <a:ext cx="1865832" cy="111949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accent2">
                  <a:lumMod val="75000"/>
                </a:schemeClr>
              </a:solidFill>
            </a:rPr>
            <a:t>bibliography and source management</a:t>
          </a:r>
          <a:endParaRPr lang="en-US" sz="17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657872" y="1306195"/>
        <a:ext cx="1865832" cy="1119499"/>
      </dsp:txXfrm>
    </dsp:sp>
    <dsp:sp modelId="{9AB83EA3-0304-EA49-B80A-056BC860F2F5}">
      <dsp:nvSpPr>
        <dsp:cNvPr id="0" name=""/>
        <dsp:cNvSpPr/>
      </dsp:nvSpPr>
      <dsp:spPr>
        <a:xfrm>
          <a:off x="605456" y="2612278"/>
          <a:ext cx="1865832" cy="111949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accent2">
                  <a:lumMod val="75000"/>
                </a:schemeClr>
              </a:solidFill>
            </a:rPr>
            <a:t>grammar</a:t>
          </a:r>
          <a:endParaRPr lang="en-US" sz="17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605456" y="2612278"/>
        <a:ext cx="1865832" cy="1119499"/>
      </dsp:txXfrm>
    </dsp:sp>
    <dsp:sp modelId="{E901F1AD-60FF-4940-873D-7B9CB94C9D7C}">
      <dsp:nvSpPr>
        <dsp:cNvPr id="0" name=""/>
        <dsp:cNvSpPr/>
      </dsp:nvSpPr>
      <dsp:spPr>
        <a:xfrm>
          <a:off x="2657872" y="2612278"/>
          <a:ext cx="1865832" cy="111949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accent2">
                  <a:lumMod val="75000"/>
                </a:schemeClr>
              </a:solidFill>
            </a:rPr>
            <a:t>reading</a:t>
          </a:r>
          <a:endParaRPr lang="en-US" sz="17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657872" y="2612278"/>
        <a:ext cx="1865832" cy="111949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56E73C-1038-425C-85C1-C0D6250B77C1}">
      <dsp:nvSpPr>
        <dsp:cNvPr id="0" name=""/>
        <dsp:cNvSpPr/>
      </dsp:nvSpPr>
      <dsp:spPr>
        <a:xfrm>
          <a:off x="743887" y="280201"/>
          <a:ext cx="792139" cy="792139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6EEEE0-E76F-4EDD-BF3C-F87CAB304E60}">
      <dsp:nvSpPr>
        <dsp:cNvPr id="0" name=""/>
        <dsp:cNvSpPr/>
      </dsp:nvSpPr>
      <dsp:spPr>
        <a:xfrm>
          <a:off x="8329" y="1179307"/>
          <a:ext cx="2263256" cy="339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400" kern="1200" dirty="0">
              <a:solidFill>
                <a:schemeClr val="bg1">
                  <a:lumMod val="85000"/>
                </a:schemeClr>
              </a:solidFill>
            </a:rPr>
            <a:t>Quote sources</a:t>
          </a:r>
          <a:endParaRPr lang="en-US" sz="2400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8329" y="1179307"/>
        <a:ext cx="2263256" cy="339488"/>
      </dsp:txXfrm>
    </dsp:sp>
    <dsp:sp modelId="{56185346-54FA-48EE-8C1A-7B70D63507C7}">
      <dsp:nvSpPr>
        <dsp:cNvPr id="0" name=""/>
        <dsp:cNvSpPr/>
      </dsp:nvSpPr>
      <dsp:spPr>
        <a:xfrm>
          <a:off x="8329" y="1568548"/>
          <a:ext cx="2263256" cy="119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bg1">
                  <a:lumMod val="85000"/>
                </a:schemeClr>
              </a:solidFill>
            </a:rPr>
            <a:t>Include the actual language of your source into your own paper (with quotation marks)</a:t>
          </a:r>
          <a:endParaRPr lang="en-US" sz="1700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8329" y="1568548"/>
        <a:ext cx="2263256" cy="1199250"/>
      </dsp:txXfrm>
    </dsp:sp>
    <dsp:sp modelId="{BF9613E8-1A13-4760-9CF2-C71D29C5B3D3}">
      <dsp:nvSpPr>
        <dsp:cNvPr id="0" name=""/>
        <dsp:cNvSpPr/>
      </dsp:nvSpPr>
      <dsp:spPr>
        <a:xfrm>
          <a:off x="3403214" y="280201"/>
          <a:ext cx="792139" cy="7921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98EAB8-2D93-44BA-ABFA-57B501A6E7F3}">
      <dsp:nvSpPr>
        <dsp:cNvPr id="0" name=""/>
        <dsp:cNvSpPr/>
      </dsp:nvSpPr>
      <dsp:spPr>
        <a:xfrm>
          <a:off x="2667655" y="1179307"/>
          <a:ext cx="2263256" cy="339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400" kern="1200"/>
            <a:t>Paraphrase</a:t>
          </a:r>
          <a:endParaRPr lang="en-US" sz="2400" kern="1200"/>
        </a:p>
      </dsp:txBody>
      <dsp:txXfrm>
        <a:off x="2667655" y="1179307"/>
        <a:ext cx="2263256" cy="339488"/>
      </dsp:txXfrm>
    </dsp:sp>
    <dsp:sp modelId="{C9C686FA-7CEF-453E-BE50-84C61B66314E}">
      <dsp:nvSpPr>
        <dsp:cNvPr id="0" name=""/>
        <dsp:cNvSpPr/>
      </dsp:nvSpPr>
      <dsp:spPr>
        <a:xfrm>
          <a:off x="2667655" y="1568548"/>
          <a:ext cx="2263256" cy="119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Reproduce an idea from a source but translate it into your own words (about the same length as the original)</a:t>
          </a:r>
          <a:endParaRPr lang="en-US" sz="1700" kern="1200" dirty="0"/>
        </a:p>
      </dsp:txBody>
      <dsp:txXfrm>
        <a:off x="2667655" y="1568548"/>
        <a:ext cx="2263256" cy="1199250"/>
      </dsp:txXfrm>
    </dsp:sp>
    <dsp:sp modelId="{DAF23804-94BC-4E9F-AF46-D14EAF400CC0}">
      <dsp:nvSpPr>
        <dsp:cNvPr id="0" name=""/>
        <dsp:cNvSpPr/>
      </dsp:nvSpPr>
      <dsp:spPr>
        <a:xfrm>
          <a:off x="6062540" y="280201"/>
          <a:ext cx="792139" cy="79213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27888F-69F5-43AE-840B-A1AFFECDA12F}">
      <dsp:nvSpPr>
        <dsp:cNvPr id="0" name=""/>
        <dsp:cNvSpPr/>
      </dsp:nvSpPr>
      <dsp:spPr>
        <a:xfrm>
          <a:off x="5326982" y="1179307"/>
          <a:ext cx="2263256" cy="339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400" kern="1200" dirty="0">
              <a:solidFill>
                <a:schemeClr val="bg1">
                  <a:lumMod val="85000"/>
                </a:schemeClr>
              </a:solidFill>
            </a:rPr>
            <a:t>Summarize</a:t>
          </a:r>
          <a:endParaRPr lang="en-US" sz="2400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5326982" y="1179307"/>
        <a:ext cx="2263256" cy="339488"/>
      </dsp:txXfrm>
    </dsp:sp>
    <dsp:sp modelId="{C75E9721-2E19-43A0-ACE8-A05E1D762B14}">
      <dsp:nvSpPr>
        <dsp:cNvPr id="0" name=""/>
        <dsp:cNvSpPr/>
      </dsp:nvSpPr>
      <dsp:spPr>
        <a:xfrm>
          <a:off x="5326982" y="1568548"/>
          <a:ext cx="2263256" cy="119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bg1">
                  <a:lumMod val="85000"/>
                </a:schemeClr>
              </a:solidFill>
            </a:rPr>
            <a:t>Condense the source by keeping main ideas and omitting detail</a:t>
          </a:r>
          <a:endParaRPr lang="en-US" sz="1700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5326982" y="1568548"/>
        <a:ext cx="2263256" cy="119925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56E73C-1038-425C-85C1-C0D6250B77C1}">
      <dsp:nvSpPr>
        <dsp:cNvPr id="0" name=""/>
        <dsp:cNvSpPr/>
      </dsp:nvSpPr>
      <dsp:spPr>
        <a:xfrm>
          <a:off x="743887" y="280201"/>
          <a:ext cx="792139" cy="792139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6EEEE0-E76F-4EDD-BF3C-F87CAB304E60}">
      <dsp:nvSpPr>
        <dsp:cNvPr id="0" name=""/>
        <dsp:cNvSpPr/>
      </dsp:nvSpPr>
      <dsp:spPr>
        <a:xfrm>
          <a:off x="8329" y="1179307"/>
          <a:ext cx="2263256" cy="339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400" kern="1200" dirty="0">
              <a:solidFill>
                <a:schemeClr val="bg1">
                  <a:lumMod val="85000"/>
                </a:schemeClr>
              </a:solidFill>
            </a:rPr>
            <a:t>Quote sources</a:t>
          </a:r>
          <a:endParaRPr lang="en-US" sz="2400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8329" y="1179307"/>
        <a:ext cx="2263256" cy="339488"/>
      </dsp:txXfrm>
    </dsp:sp>
    <dsp:sp modelId="{56185346-54FA-48EE-8C1A-7B70D63507C7}">
      <dsp:nvSpPr>
        <dsp:cNvPr id="0" name=""/>
        <dsp:cNvSpPr/>
      </dsp:nvSpPr>
      <dsp:spPr>
        <a:xfrm>
          <a:off x="8329" y="1568548"/>
          <a:ext cx="2263256" cy="119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bg1">
                  <a:lumMod val="85000"/>
                </a:schemeClr>
              </a:solidFill>
            </a:rPr>
            <a:t>Include the actual language of your source into your own paper (with quotation marks)</a:t>
          </a:r>
          <a:endParaRPr lang="en-US" sz="1700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8329" y="1568548"/>
        <a:ext cx="2263256" cy="1199250"/>
      </dsp:txXfrm>
    </dsp:sp>
    <dsp:sp modelId="{BF9613E8-1A13-4760-9CF2-C71D29C5B3D3}">
      <dsp:nvSpPr>
        <dsp:cNvPr id="0" name=""/>
        <dsp:cNvSpPr/>
      </dsp:nvSpPr>
      <dsp:spPr>
        <a:xfrm>
          <a:off x="3403214" y="280201"/>
          <a:ext cx="792139" cy="7921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98EAB8-2D93-44BA-ABFA-57B501A6E7F3}">
      <dsp:nvSpPr>
        <dsp:cNvPr id="0" name=""/>
        <dsp:cNvSpPr/>
      </dsp:nvSpPr>
      <dsp:spPr>
        <a:xfrm>
          <a:off x="2667655" y="1179307"/>
          <a:ext cx="2263256" cy="339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400" kern="1200" dirty="0">
              <a:solidFill>
                <a:schemeClr val="bg1">
                  <a:lumMod val="85000"/>
                </a:schemeClr>
              </a:solidFill>
            </a:rPr>
            <a:t>Paraphrase</a:t>
          </a:r>
          <a:endParaRPr lang="en-US" sz="2400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2667655" y="1179307"/>
        <a:ext cx="2263256" cy="339488"/>
      </dsp:txXfrm>
    </dsp:sp>
    <dsp:sp modelId="{C9C686FA-7CEF-453E-BE50-84C61B66314E}">
      <dsp:nvSpPr>
        <dsp:cNvPr id="0" name=""/>
        <dsp:cNvSpPr/>
      </dsp:nvSpPr>
      <dsp:spPr>
        <a:xfrm>
          <a:off x="2667655" y="1568548"/>
          <a:ext cx="2263256" cy="119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bg1">
                  <a:lumMod val="85000"/>
                </a:schemeClr>
              </a:solidFill>
            </a:rPr>
            <a:t>Reproduce an idea from a source but translate it into your own words (about the same length as the original)</a:t>
          </a:r>
          <a:endParaRPr lang="en-US" sz="1700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2667655" y="1568548"/>
        <a:ext cx="2263256" cy="1199250"/>
      </dsp:txXfrm>
    </dsp:sp>
    <dsp:sp modelId="{DAF23804-94BC-4E9F-AF46-D14EAF400CC0}">
      <dsp:nvSpPr>
        <dsp:cNvPr id="0" name=""/>
        <dsp:cNvSpPr/>
      </dsp:nvSpPr>
      <dsp:spPr>
        <a:xfrm>
          <a:off x="6062540" y="280201"/>
          <a:ext cx="792139" cy="79213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27888F-69F5-43AE-840B-A1AFFECDA12F}">
      <dsp:nvSpPr>
        <dsp:cNvPr id="0" name=""/>
        <dsp:cNvSpPr/>
      </dsp:nvSpPr>
      <dsp:spPr>
        <a:xfrm>
          <a:off x="5326982" y="1179307"/>
          <a:ext cx="2263256" cy="339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400" kern="1200"/>
            <a:t>Summarize</a:t>
          </a:r>
          <a:endParaRPr lang="en-US" sz="2400" kern="1200"/>
        </a:p>
      </dsp:txBody>
      <dsp:txXfrm>
        <a:off x="5326982" y="1179307"/>
        <a:ext cx="2263256" cy="339488"/>
      </dsp:txXfrm>
    </dsp:sp>
    <dsp:sp modelId="{C75E9721-2E19-43A0-ACE8-A05E1D762B14}">
      <dsp:nvSpPr>
        <dsp:cNvPr id="0" name=""/>
        <dsp:cNvSpPr/>
      </dsp:nvSpPr>
      <dsp:spPr>
        <a:xfrm>
          <a:off x="5326982" y="1568548"/>
          <a:ext cx="2263256" cy="119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Condense the source by keeping main ideas and omitting detail</a:t>
          </a:r>
          <a:endParaRPr lang="en-US" sz="1700" kern="1200"/>
        </a:p>
      </dsp:txBody>
      <dsp:txXfrm>
        <a:off x="5326982" y="1568548"/>
        <a:ext cx="2263256" cy="119925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C0D3DF-3164-CA4D-AC65-032637C5D9A7}">
      <dsp:nvSpPr>
        <dsp:cNvPr id="0" name=""/>
        <dsp:cNvSpPr/>
      </dsp:nvSpPr>
      <dsp:spPr>
        <a:xfrm>
          <a:off x="41132" y="679"/>
          <a:ext cx="6397734" cy="38386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4600" kern="1200"/>
            <a:t>FIRST: get your computer ID and Password:</a:t>
          </a:r>
          <a:endParaRPr lang="en-US" sz="4600" kern="120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3600" kern="1200" dirty="0"/>
            <a:t>If you have problems, please contact </a:t>
          </a:r>
          <a:r>
            <a:rPr lang="en-CA" sz="3600" u="sng" kern="1200" dirty="0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helpdesk</a:t>
          </a:r>
          <a:r>
            <a:rPr lang="en-CA" sz="3600" u="sng" kern="1200" dirty="0"/>
            <a:t> in the </a:t>
          </a:r>
          <a:r>
            <a:rPr lang="en-CA" sz="3600" u="sng" kern="1200" dirty="0" err="1"/>
            <a:t>Orkanen</a:t>
          </a:r>
          <a:r>
            <a:rPr lang="en-CA" sz="3600" u="sng" kern="1200" dirty="0"/>
            <a:t> Library</a:t>
          </a:r>
          <a:r>
            <a:rPr lang="en-CA" sz="3600" kern="1200" dirty="0"/>
            <a:t>.</a:t>
          </a:r>
          <a:endParaRPr lang="en-US" sz="3600" kern="1200" dirty="0"/>
        </a:p>
      </dsp:txBody>
      <dsp:txXfrm>
        <a:off x="41132" y="679"/>
        <a:ext cx="6397734" cy="383864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17D2A-90B2-DC48-81E7-BFCFDA8E45E5}">
      <dsp:nvSpPr>
        <dsp:cNvPr id="0" name=""/>
        <dsp:cNvSpPr/>
      </dsp:nvSpPr>
      <dsp:spPr>
        <a:xfrm rot="16200000">
          <a:off x="455" y="347460"/>
          <a:ext cx="3145078" cy="314507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1" kern="1200" dirty="0"/>
            <a:t>A, B, C, D, E, U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U = fail</a:t>
          </a:r>
        </a:p>
      </dsp:txBody>
      <dsp:txXfrm rot="5400000">
        <a:off x="455" y="1133729"/>
        <a:ext cx="2594689" cy="1572539"/>
      </dsp:txXfrm>
    </dsp:sp>
    <dsp:sp modelId="{BD3554B5-1C51-074A-956C-E98FA7F838D0}">
      <dsp:nvSpPr>
        <dsp:cNvPr id="0" name=""/>
        <dsp:cNvSpPr/>
      </dsp:nvSpPr>
      <dsp:spPr>
        <a:xfrm rot="5400000">
          <a:off x="3334466" y="347460"/>
          <a:ext cx="3145078" cy="314507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1" kern="1200" dirty="0"/>
            <a:t>U </a:t>
          </a:r>
          <a:r>
            <a:rPr lang="en-US" sz="2300" kern="1200" dirty="0"/>
            <a:t>or</a:t>
          </a:r>
          <a:r>
            <a:rPr lang="en-US" sz="2300" b="1" i="1" kern="1200" dirty="0"/>
            <a:t> G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U = fail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G = pass</a:t>
          </a:r>
        </a:p>
      </dsp:txBody>
      <dsp:txXfrm rot="-5400000">
        <a:off x="3884855" y="1133730"/>
        <a:ext cx="2594689" cy="15725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4D609-C816-AC4A-9058-8CEDBBEBD747}">
      <dsp:nvSpPr>
        <dsp:cNvPr id="0" name=""/>
        <dsp:cNvSpPr/>
      </dsp:nvSpPr>
      <dsp:spPr>
        <a:xfrm>
          <a:off x="605456" y="112"/>
          <a:ext cx="1865832" cy="111949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tx1"/>
              </a:solidFill>
            </a:rPr>
            <a:t>instructions and help to clarify tasks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605456" y="112"/>
        <a:ext cx="1865832" cy="1119499"/>
      </dsp:txXfrm>
    </dsp:sp>
    <dsp:sp modelId="{696624C3-F56E-4144-8AE6-1E8648BB00FD}">
      <dsp:nvSpPr>
        <dsp:cNvPr id="0" name=""/>
        <dsp:cNvSpPr/>
      </dsp:nvSpPr>
      <dsp:spPr>
        <a:xfrm>
          <a:off x="2657872" y="112"/>
          <a:ext cx="1865832" cy="111949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accent2">
                  <a:lumMod val="75000"/>
                </a:schemeClr>
              </a:solidFill>
            </a:rPr>
            <a:t>the writing process and the development of reasoning</a:t>
          </a:r>
          <a:endParaRPr lang="en-US" sz="17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657872" y="112"/>
        <a:ext cx="1865832" cy="1119499"/>
      </dsp:txXfrm>
    </dsp:sp>
    <dsp:sp modelId="{B4E87664-C3C2-FD41-8CA8-AE8AC8B6C9CA}">
      <dsp:nvSpPr>
        <dsp:cNvPr id="0" name=""/>
        <dsp:cNvSpPr/>
      </dsp:nvSpPr>
      <dsp:spPr>
        <a:xfrm>
          <a:off x="605456" y="1306195"/>
          <a:ext cx="1865832" cy="111949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accent2">
                  <a:lumMod val="75000"/>
                </a:schemeClr>
              </a:solidFill>
            </a:rPr>
            <a:t>text and sentence structure and context</a:t>
          </a:r>
          <a:endParaRPr lang="en-US" sz="17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605456" y="1306195"/>
        <a:ext cx="1865832" cy="1119499"/>
      </dsp:txXfrm>
    </dsp:sp>
    <dsp:sp modelId="{F5E53C43-A2B7-A74B-AC64-A5401401F4B9}">
      <dsp:nvSpPr>
        <dsp:cNvPr id="0" name=""/>
        <dsp:cNvSpPr/>
      </dsp:nvSpPr>
      <dsp:spPr>
        <a:xfrm>
          <a:off x="2657872" y="1306195"/>
          <a:ext cx="1865832" cy="111949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accent2">
                  <a:lumMod val="75000"/>
                </a:schemeClr>
              </a:solidFill>
            </a:rPr>
            <a:t>bibliography and source management</a:t>
          </a:r>
          <a:endParaRPr lang="en-US" sz="17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657872" y="1306195"/>
        <a:ext cx="1865832" cy="1119499"/>
      </dsp:txXfrm>
    </dsp:sp>
    <dsp:sp modelId="{9AB83EA3-0304-EA49-B80A-056BC860F2F5}">
      <dsp:nvSpPr>
        <dsp:cNvPr id="0" name=""/>
        <dsp:cNvSpPr/>
      </dsp:nvSpPr>
      <dsp:spPr>
        <a:xfrm>
          <a:off x="605456" y="2612278"/>
          <a:ext cx="1865832" cy="111949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accent2">
                  <a:lumMod val="75000"/>
                </a:schemeClr>
              </a:solidFill>
            </a:rPr>
            <a:t>grammar</a:t>
          </a:r>
          <a:endParaRPr lang="en-US" sz="17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605456" y="2612278"/>
        <a:ext cx="1865832" cy="1119499"/>
      </dsp:txXfrm>
    </dsp:sp>
    <dsp:sp modelId="{E901F1AD-60FF-4940-873D-7B9CB94C9D7C}">
      <dsp:nvSpPr>
        <dsp:cNvPr id="0" name=""/>
        <dsp:cNvSpPr/>
      </dsp:nvSpPr>
      <dsp:spPr>
        <a:xfrm>
          <a:off x="2657872" y="2612278"/>
          <a:ext cx="1865832" cy="111949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accent2">
                  <a:lumMod val="75000"/>
                </a:schemeClr>
              </a:solidFill>
            </a:rPr>
            <a:t>reading</a:t>
          </a:r>
          <a:endParaRPr lang="en-US" sz="17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657872" y="2612278"/>
        <a:ext cx="1865832" cy="11194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4D609-C816-AC4A-9058-8CEDBBEBD747}">
      <dsp:nvSpPr>
        <dsp:cNvPr id="0" name=""/>
        <dsp:cNvSpPr/>
      </dsp:nvSpPr>
      <dsp:spPr>
        <a:xfrm>
          <a:off x="605456" y="112"/>
          <a:ext cx="1865832" cy="111949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accent2">
                  <a:lumMod val="75000"/>
                </a:schemeClr>
              </a:solidFill>
            </a:rPr>
            <a:t>instructions and help to clarify tasks</a:t>
          </a:r>
          <a:endParaRPr lang="en-US" sz="17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605456" y="112"/>
        <a:ext cx="1865832" cy="1119499"/>
      </dsp:txXfrm>
    </dsp:sp>
    <dsp:sp modelId="{696624C3-F56E-4144-8AE6-1E8648BB00FD}">
      <dsp:nvSpPr>
        <dsp:cNvPr id="0" name=""/>
        <dsp:cNvSpPr/>
      </dsp:nvSpPr>
      <dsp:spPr>
        <a:xfrm>
          <a:off x="2657872" y="112"/>
          <a:ext cx="1865832" cy="111949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tx1"/>
              </a:solidFill>
            </a:rPr>
            <a:t>the writing process and the development of reasoning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2657872" y="112"/>
        <a:ext cx="1865832" cy="1119499"/>
      </dsp:txXfrm>
    </dsp:sp>
    <dsp:sp modelId="{B4E87664-C3C2-FD41-8CA8-AE8AC8B6C9CA}">
      <dsp:nvSpPr>
        <dsp:cNvPr id="0" name=""/>
        <dsp:cNvSpPr/>
      </dsp:nvSpPr>
      <dsp:spPr>
        <a:xfrm>
          <a:off x="605456" y="1306195"/>
          <a:ext cx="1865832" cy="111949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accent2">
                  <a:lumMod val="75000"/>
                </a:schemeClr>
              </a:solidFill>
            </a:rPr>
            <a:t>text and sentence structure and context</a:t>
          </a:r>
          <a:endParaRPr lang="en-US" sz="17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605456" y="1306195"/>
        <a:ext cx="1865832" cy="1119499"/>
      </dsp:txXfrm>
    </dsp:sp>
    <dsp:sp modelId="{F5E53C43-A2B7-A74B-AC64-A5401401F4B9}">
      <dsp:nvSpPr>
        <dsp:cNvPr id="0" name=""/>
        <dsp:cNvSpPr/>
      </dsp:nvSpPr>
      <dsp:spPr>
        <a:xfrm>
          <a:off x="2657872" y="1306195"/>
          <a:ext cx="1865832" cy="111949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accent2">
                  <a:lumMod val="75000"/>
                </a:schemeClr>
              </a:solidFill>
            </a:rPr>
            <a:t>bibliography and source management</a:t>
          </a:r>
          <a:endParaRPr lang="en-US" sz="17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657872" y="1306195"/>
        <a:ext cx="1865832" cy="1119499"/>
      </dsp:txXfrm>
    </dsp:sp>
    <dsp:sp modelId="{9AB83EA3-0304-EA49-B80A-056BC860F2F5}">
      <dsp:nvSpPr>
        <dsp:cNvPr id="0" name=""/>
        <dsp:cNvSpPr/>
      </dsp:nvSpPr>
      <dsp:spPr>
        <a:xfrm>
          <a:off x="605456" y="2612278"/>
          <a:ext cx="1865832" cy="111949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accent2">
                  <a:lumMod val="75000"/>
                </a:schemeClr>
              </a:solidFill>
            </a:rPr>
            <a:t>grammar</a:t>
          </a:r>
          <a:endParaRPr lang="en-US" sz="17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605456" y="2612278"/>
        <a:ext cx="1865832" cy="1119499"/>
      </dsp:txXfrm>
    </dsp:sp>
    <dsp:sp modelId="{E901F1AD-60FF-4940-873D-7B9CB94C9D7C}">
      <dsp:nvSpPr>
        <dsp:cNvPr id="0" name=""/>
        <dsp:cNvSpPr/>
      </dsp:nvSpPr>
      <dsp:spPr>
        <a:xfrm>
          <a:off x="2657872" y="2612278"/>
          <a:ext cx="1865832" cy="111949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accent2">
                  <a:lumMod val="75000"/>
                </a:schemeClr>
              </a:solidFill>
            </a:rPr>
            <a:t>reading</a:t>
          </a:r>
          <a:endParaRPr lang="en-US" sz="17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657872" y="2612278"/>
        <a:ext cx="1865832" cy="11194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4D609-C816-AC4A-9058-8CEDBBEBD747}">
      <dsp:nvSpPr>
        <dsp:cNvPr id="0" name=""/>
        <dsp:cNvSpPr/>
      </dsp:nvSpPr>
      <dsp:spPr>
        <a:xfrm>
          <a:off x="605456" y="112"/>
          <a:ext cx="1865832" cy="111949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accent2">
                  <a:lumMod val="75000"/>
                </a:schemeClr>
              </a:solidFill>
            </a:rPr>
            <a:t>instructions and help to clarify tasks</a:t>
          </a:r>
          <a:endParaRPr lang="en-US" sz="17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605456" y="112"/>
        <a:ext cx="1865832" cy="1119499"/>
      </dsp:txXfrm>
    </dsp:sp>
    <dsp:sp modelId="{696624C3-F56E-4144-8AE6-1E8648BB00FD}">
      <dsp:nvSpPr>
        <dsp:cNvPr id="0" name=""/>
        <dsp:cNvSpPr/>
      </dsp:nvSpPr>
      <dsp:spPr>
        <a:xfrm>
          <a:off x="2657872" y="112"/>
          <a:ext cx="1865832" cy="111949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accent2">
                  <a:lumMod val="75000"/>
                </a:schemeClr>
              </a:solidFill>
            </a:rPr>
            <a:t>the writing process and the development of reasoning</a:t>
          </a:r>
          <a:endParaRPr lang="en-US" sz="17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657872" y="112"/>
        <a:ext cx="1865832" cy="1119499"/>
      </dsp:txXfrm>
    </dsp:sp>
    <dsp:sp modelId="{B4E87664-C3C2-FD41-8CA8-AE8AC8B6C9CA}">
      <dsp:nvSpPr>
        <dsp:cNvPr id="0" name=""/>
        <dsp:cNvSpPr/>
      </dsp:nvSpPr>
      <dsp:spPr>
        <a:xfrm>
          <a:off x="605456" y="1306195"/>
          <a:ext cx="1865832" cy="111949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tx1"/>
              </a:solidFill>
            </a:rPr>
            <a:t>text and sentence structure and context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605456" y="1306195"/>
        <a:ext cx="1865832" cy="1119499"/>
      </dsp:txXfrm>
    </dsp:sp>
    <dsp:sp modelId="{F5E53C43-A2B7-A74B-AC64-A5401401F4B9}">
      <dsp:nvSpPr>
        <dsp:cNvPr id="0" name=""/>
        <dsp:cNvSpPr/>
      </dsp:nvSpPr>
      <dsp:spPr>
        <a:xfrm>
          <a:off x="2657872" y="1306195"/>
          <a:ext cx="1865832" cy="111949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accent2">
                  <a:lumMod val="75000"/>
                </a:schemeClr>
              </a:solidFill>
            </a:rPr>
            <a:t>bibliography and source management</a:t>
          </a:r>
          <a:endParaRPr lang="en-US" sz="17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657872" y="1306195"/>
        <a:ext cx="1865832" cy="1119499"/>
      </dsp:txXfrm>
    </dsp:sp>
    <dsp:sp modelId="{9AB83EA3-0304-EA49-B80A-056BC860F2F5}">
      <dsp:nvSpPr>
        <dsp:cNvPr id="0" name=""/>
        <dsp:cNvSpPr/>
      </dsp:nvSpPr>
      <dsp:spPr>
        <a:xfrm>
          <a:off x="605456" y="2612278"/>
          <a:ext cx="1865832" cy="111949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accent2">
                  <a:lumMod val="75000"/>
                </a:schemeClr>
              </a:solidFill>
            </a:rPr>
            <a:t>grammar</a:t>
          </a:r>
          <a:endParaRPr lang="en-US" sz="17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605456" y="2612278"/>
        <a:ext cx="1865832" cy="1119499"/>
      </dsp:txXfrm>
    </dsp:sp>
    <dsp:sp modelId="{E901F1AD-60FF-4940-873D-7B9CB94C9D7C}">
      <dsp:nvSpPr>
        <dsp:cNvPr id="0" name=""/>
        <dsp:cNvSpPr/>
      </dsp:nvSpPr>
      <dsp:spPr>
        <a:xfrm>
          <a:off x="2657872" y="2612278"/>
          <a:ext cx="1865832" cy="111949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accent2">
                  <a:lumMod val="75000"/>
                </a:schemeClr>
              </a:solidFill>
            </a:rPr>
            <a:t>reading</a:t>
          </a:r>
          <a:endParaRPr lang="en-US" sz="17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657872" y="2612278"/>
        <a:ext cx="1865832" cy="11194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4D609-C816-AC4A-9058-8CEDBBEBD747}">
      <dsp:nvSpPr>
        <dsp:cNvPr id="0" name=""/>
        <dsp:cNvSpPr/>
      </dsp:nvSpPr>
      <dsp:spPr>
        <a:xfrm>
          <a:off x="605456" y="112"/>
          <a:ext cx="1865832" cy="111949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accent2">
                  <a:lumMod val="75000"/>
                </a:schemeClr>
              </a:solidFill>
            </a:rPr>
            <a:t>instructions and help to clarify tasks</a:t>
          </a:r>
          <a:endParaRPr lang="en-US" sz="17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605456" y="112"/>
        <a:ext cx="1865832" cy="1119499"/>
      </dsp:txXfrm>
    </dsp:sp>
    <dsp:sp modelId="{696624C3-F56E-4144-8AE6-1E8648BB00FD}">
      <dsp:nvSpPr>
        <dsp:cNvPr id="0" name=""/>
        <dsp:cNvSpPr/>
      </dsp:nvSpPr>
      <dsp:spPr>
        <a:xfrm>
          <a:off x="2657872" y="112"/>
          <a:ext cx="1865832" cy="111949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accent2">
                  <a:lumMod val="75000"/>
                </a:schemeClr>
              </a:solidFill>
            </a:rPr>
            <a:t>the writing process and the development of reasoning</a:t>
          </a:r>
          <a:endParaRPr lang="en-US" sz="17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657872" y="112"/>
        <a:ext cx="1865832" cy="1119499"/>
      </dsp:txXfrm>
    </dsp:sp>
    <dsp:sp modelId="{B4E87664-C3C2-FD41-8CA8-AE8AC8B6C9CA}">
      <dsp:nvSpPr>
        <dsp:cNvPr id="0" name=""/>
        <dsp:cNvSpPr/>
      </dsp:nvSpPr>
      <dsp:spPr>
        <a:xfrm>
          <a:off x="605456" y="1306195"/>
          <a:ext cx="1865832" cy="111949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accent2">
                  <a:lumMod val="75000"/>
                </a:schemeClr>
              </a:solidFill>
            </a:rPr>
            <a:t>text and sentence structure and context</a:t>
          </a:r>
          <a:endParaRPr lang="en-US" sz="17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605456" y="1306195"/>
        <a:ext cx="1865832" cy="1119499"/>
      </dsp:txXfrm>
    </dsp:sp>
    <dsp:sp modelId="{F5E53C43-A2B7-A74B-AC64-A5401401F4B9}">
      <dsp:nvSpPr>
        <dsp:cNvPr id="0" name=""/>
        <dsp:cNvSpPr/>
      </dsp:nvSpPr>
      <dsp:spPr>
        <a:xfrm>
          <a:off x="2657872" y="1306195"/>
          <a:ext cx="1865832" cy="111949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tx1"/>
              </a:solidFill>
            </a:rPr>
            <a:t>bibliography and source management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2657872" y="1306195"/>
        <a:ext cx="1865832" cy="1119499"/>
      </dsp:txXfrm>
    </dsp:sp>
    <dsp:sp modelId="{9AB83EA3-0304-EA49-B80A-056BC860F2F5}">
      <dsp:nvSpPr>
        <dsp:cNvPr id="0" name=""/>
        <dsp:cNvSpPr/>
      </dsp:nvSpPr>
      <dsp:spPr>
        <a:xfrm>
          <a:off x="605456" y="2612278"/>
          <a:ext cx="1865832" cy="111949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accent2">
                  <a:lumMod val="75000"/>
                </a:schemeClr>
              </a:solidFill>
            </a:rPr>
            <a:t>grammar</a:t>
          </a:r>
          <a:endParaRPr lang="en-US" sz="17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605456" y="2612278"/>
        <a:ext cx="1865832" cy="1119499"/>
      </dsp:txXfrm>
    </dsp:sp>
    <dsp:sp modelId="{E901F1AD-60FF-4940-873D-7B9CB94C9D7C}">
      <dsp:nvSpPr>
        <dsp:cNvPr id="0" name=""/>
        <dsp:cNvSpPr/>
      </dsp:nvSpPr>
      <dsp:spPr>
        <a:xfrm>
          <a:off x="2657872" y="2612278"/>
          <a:ext cx="1865832" cy="111949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accent2">
                  <a:lumMod val="75000"/>
                </a:schemeClr>
              </a:solidFill>
            </a:rPr>
            <a:t>reading</a:t>
          </a:r>
          <a:endParaRPr lang="en-US" sz="17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657872" y="2612278"/>
        <a:ext cx="1865832" cy="11194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4D609-C816-AC4A-9058-8CEDBBEBD747}">
      <dsp:nvSpPr>
        <dsp:cNvPr id="0" name=""/>
        <dsp:cNvSpPr/>
      </dsp:nvSpPr>
      <dsp:spPr>
        <a:xfrm>
          <a:off x="605456" y="112"/>
          <a:ext cx="1865832" cy="111949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accent2">
                  <a:lumMod val="75000"/>
                </a:schemeClr>
              </a:solidFill>
            </a:rPr>
            <a:t>instructions and help to clarify tasks</a:t>
          </a:r>
          <a:endParaRPr lang="en-US" sz="17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605456" y="112"/>
        <a:ext cx="1865832" cy="1119499"/>
      </dsp:txXfrm>
    </dsp:sp>
    <dsp:sp modelId="{696624C3-F56E-4144-8AE6-1E8648BB00FD}">
      <dsp:nvSpPr>
        <dsp:cNvPr id="0" name=""/>
        <dsp:cNvSpPr/>
      </dsp:nvSpPr>
      <dsp:spPr>
        <a:xfrm>
          <a:off x="2657872" y="112"/>
          <a:ext cx="1865832" cy="111949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accent2">
                  <a:lumMod val="75000"/>
                </a:schemeClr>
              </a:solidFill>
            </a:rPr>
            <a:t>the writing process and the development of reasoning</a:t>
          </a:r>
          <a:endParaRPr lang="en-US" sz="17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657872" y="112"/>
        <a:ext cx="1865832" cy="1119499"/>
      </dsp:txXfrm>
    </dsp:sp>
    <dsp:sp modelId="{B4E87664-C3C2-FD41-8CA8-AE8AC8B6C9CA}">
      <dsp:nvSpPr>
        <dsp:cNvPr id="0" name=""/>
        <dsp:cNvSpPr/>
      </dsp:nvSpPr>
      <dsp:spPr>
        <a:xfrm>
          <a:off x="605456" y="1306195"/>
          <a:ext cx="1865832" cy="111949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accent2">
                  <a:lumMod val="75000"/>
                </a:schemeClr>
              </a:solidFill>
            </a:rPr>
            <a:t>text and sentence structure and context</a:t>
          </a:r>
          <a:endParaRPr lang="en-US" sz="17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605456" y="1306195"/>
        <a:ext cx="1865832" cy="1119499"/>
      </dsp:txXfrm>
    </dsp:sp>
    <dsp:sp modelId="{F5E53C43-A2B7-A74B-AC64-A5401401F4B9}">
      <dsp:nvSpPr>
        <dsp:cNvPr id="0" name=""/>
        <dsp:cNvSpPr/>
      </dsp:nvSpPr>
      <dsp:spPr>
        <a:xfrm>
          <a:off x="2657872" y="1306195"/>
          <a:ext cx="1865832" cy="111949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accent2">
                  <a:lumMod val="75000"/>
                </a:schemeClr>
              </a:solidFill>
            </a:rPr>
            <a:t>bibliography and source management</a:t>
          </a:r>
          <a:endParaRPr lang="en-US" sz="17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657872" y="1306195"/>
        <a:ext cx="1865832" cy="1119499"/>
      </dsp:txXfrm>
    </dsp:sp>
    <dsp:sp modelId="{9AB83EA3-0304-EA49-B80A-056BC860F2F5}">
      <dsp:nvSpPr>
        <dsp:cNvPr id="0" name=""/>
        <dsp:cNvSpPr/>
      </dsp:nvSpPr>
      <dsp:spPr>
        <a:xfrm>
          <a:off x="605456" y="2612278"/>
          <a:ext cx="1865832" cy="111949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tx1"/>
              </a:solidFill>
            </a:rPr>
            <a:t>grammar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605456" y="2612278"/>
        <a:ext cx="1865832" cy="1119499"/>
      </dsp:txXfrm>
    </dsp:sp>
    <dsp:sp modelId="{E901F1AD-60FF-4940-873D-7B9CB94C9D7C}">
      <dsp:nvSpPr>
        <dsp:cNvPr id="0" name=""/>
        <dsp:cNvSpPr/>
      </dsp:nvSpPr>
      <dsp:spPr>
        <a:xfrm>
          <a:off x="2657872" y="2612278"/>
          <a:ext cx="1865832" cy="111949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accent2">
                  <a:lumMod val="75000"/>
                </a:schemeClr>
              </a:solidFill>
            </a:rPr>
            <a:t>reading</a:t>
          </a:r>
          <a:endParaRPr lang="en-US" sz="17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657872" y="2612278"/>
        <a:ext cx="1865832" cy="11194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4D609-C816-AC4A-9058-8CEDBBEBD747}">
      <dsp:nvSpPr>
        <dsp:cNvPr id="0" name=""/>
        <dsp:cNvSpPr/>
      </dsp:nvSpPr>
      <dsp:spPr>
        <a:xfrm>
          <a:off x="605456" y="112"/>
          <a:ext cx="1865832" cy="111949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accent2">
                  <a:lumMod val="75000"/>
                </a:schemeClr>
              </a:solidFill>
            </a:rPr>
            <a:t>instructions and help to clarify tasks</a:t>
          </a:r>
          <a:endParaRPr lang="en-US" sz="17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605456" y="112"/>
        <a:ext cx="1865832" cy="1119499"/>
      </dsp:txXfrm>
    </dsp:sp>
    <dsp:sp modelId="{696624C3-F56E-4144-8AE6-1E8648BB00FD}">
      <dsp:nvSpPr>
        <dsp:cNvPr id="0" name=""/>
        <dsp:cNvSpPr/>
      </dsp:nvSpPr>
      <dsp:spPr>
        <a:xfrm>
          <a:off x="2657872" y="112"/>
          <a:ext cx="1865832" cy="111949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accent2">
                  <a:lumMod val="75000"/>
                </a:schemeClr>
              </a:solidFill>
            </a:rPr>
            <a:t>the writing process and the development of reasoning</a:t>
          </a:r>
          <a:endParaRPr lang="en-US" sz="17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657872" y="112"/>
        <a:ext cx="1865832" cy="1119499"/>
      </dsp:txXfrm>
    </dsp:sp>
    <dsp:sp modelId="{B4E87664-C3C2-FD41-8CA8-AE8AC8B6C9CA}">
      <dsp:nvSpPr>
        <dsp:cNvPr id="0" name=""/>
        <dsp:cNvSpPr/>
      </dsp:nvSpPr>
      <dsp:spPr>
        <a:xfrm>
          <a:off x="605456" y="1306195"/>
          <a:ext cx="1865832" cy="111949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accent2">
                  <a:lumMod val="75000"/>
                </a:schemeClr>
              </a:solidFill>
            </a:rPr>
            <a:t>text and sentence structure and context</a:t>
          </a:r>
          <a:endParaRPr lang="en-US" sz="17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605456" y="1306195"/>
        <a:ext cx="1865832" cy="1119499"/>
      </dsp:txXfrm>
    </dsp:sp>
    <dsp:sp modelId="{F5E53C43-A2B7-A74B-AC64-A5401401F4B9}">
      <dsp:nvSpPr>
        <dsp:cNvPr id="0" name=""/>
        <dsp:cNvSpPr/>
      </dsp:nvSpPr>
      <dsp:spPr>
        <a:xfrm>
          <a:off x="2657872" y="1306195"/>
          <a:ext cx="1865832" cy="111949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accent2">
                  <a:lumMod val="75000"/>
                </a:schemeClr>
              </a:solidFill>
            </a:rPr>
            <a:t>bibliography and source management</a:t>
          </a:r>
          <a:endParaRPr lang="en-US" sz="17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657872" y="1306195"/>
        <a:ext cx="1865832" cy="1119499"/>
      </dsp:txXfrm>
    </dsp:sp>
    <dsp:sp modelId="{9AB83EA3-0304-EA49-B80A-056BC860F2F5}">
      <dsp:nvSpPr>
        <dsp:cNvPr id="0" name=""/>
        <dsp:cNvSpPr/>
      </dsp:nvSpPr>
      <dsp:spPr>
        <a:xfrm>
          <a:off x="605456" y="2612278"/>
          <a:ext cx="1865832" cy="111949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accent2">
                  <a:lumMod val="75000"/>
                </a:schemeClr>
              </a:solidFill>
            </a:rPr>
            <a:t>grammar</a:t>
          </a:r>
          <a:endParaRPr lang="en-US" sz="17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605456" y="2612278"/>
        <a:ext cx="1865832" cy="1119499"/>
      </dsp:txXfrm>
    </dsp:sp>
    <dsp:sp modelId="{E901F1AD-60FF-4940-873D-7B9CB94C9D7C}">
      <dsp:nvSpPr>
        <dsp:cNvPr id="0" name=""/>
        <dsp:cNvSpPr/>
      </dsp:nvSpPr>
      <dsp:spPr>
        <a:xfrm>
          <a:off x="2657872" y="2612278"/>
          <a:ext cx="1865832" cy="111949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tx1"/>
              </a:solidFill>
            </a:rPr>
            <a:t>reading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2657872" y="2612278"/>
        <a:ext cx="1865832" cy="11194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56E73C-1038-425C-85C1-C0D6250B77C1}">
      <dsp:nvSpPr>
        <dsp:cNvPr id="0" name=""/>
        <dsp:cNvSpPr/>
      </dsp:nvSpPr>
      <dsp:spPr>
        <a:xfrm>
          <a:off x="743887" y="280201"/>
          <a:ext cx="792139" cy="792139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6EEEE0-E76F-4EDD-BF3C-F87CAB304E60}">
      <dsp:nvSpPr>
        <dsp:cNvPr id="0" name=""/>
        <dsp:cNvSpPr/>
      </dsp:nvSpPr>
      <dsp:spPr>
        <a:xfrm>
          <a:off x="8329" y="1179307"/>
          <a:ext cx="2263256" cy="339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400" kern="1200" dirty="0">
              <a:solidFill>
                <a:schemeClr val="bg1">
                  <a:lumMod val="85000"/>
                </a:schemeClr>
              </a:solidFill>
            </a:rPr>
            <a:t>Quote sources</a:t>
          </a:r>
          <a:endParaRPr lang="en-US" sz="2400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8329" y="1179307"/>
        <a:ext cx="2263256" cy="339488"/>
      </dsp:txXfrm>
    </dsp:sp>
    <dsp:sp modelId="{56185346-54FA-48EE-8C1A-7B70D63507C7}">
      <dsp:nvSpPr>
        <dsp:cNvPr id="0" name=""/>
        <dsp:cNvSpPr/>
      </dsp:nvSpPr>
      <dsp:spPr>
        <a:xfrm>
          <a:off x="8329" y="1568548"/>
          <a:ext cx="2263256" cy="119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bg1">
                  <a:lumMod val="85000"/>
                </a:schemeClr>
              </a:solidFill>
            </a:rPr>
            <a:t>Include the actual language of your source into your own paper (with quotation marks)</a:t>
          </a:r>
          <a:endParaRPr lang="en-US" sz="1700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8329" y="1568548"/>
        <a:ext cx="2263256" cy="1199250"/>
      </dsp:txXfrm>
    </dsp:sp>
    <dsp:sp modelId="{BF9613E8-1A13-4760-9CF2-C71D29C5B3D3}">
      <dsp:nvSpPr>
        <dsp:cNvPr id="0" name=""/>
        <dsp:cNvSpPr/>
      </dsp:nvSpPr>
      <dsp:spPr>
        <a:xfrm>
          <a:off x="3403214" y="280201"/>
          <a:ext cx="792139" cy="7921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98EAB8-2D93-44BA-ABFA-57B501A6E7F3}">
      <dsp:nvSpPr>
        <dsp:cNvPr id="0" name=""/>
        <dsp:cNvSpPr/>
      </dsp:nvSpPr>
      <dsp:spPr>
        <a:xfrm>
          <a:off x="2667655" y="1179307"/>
          <a:ext cx="2263256" cy="339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400" kern="1200" dirty="0">
              <a:solidFill>
                <a:schemeClr val="bg1">
                  <a:lumMod val="85000"/>
                </a:schemeClr>
              </a:solidFill>
            </a:rPr>
            <a:t>Paraphrase</a:t>
          </a:r>
          <a:endParaRPr lang="en-US" sz="2400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2667655" y="1179307"/>
        <a:ext cx="2263256" cy="339488"/>
      </dsp:txXfrm>
    </dsp:sp>
    <dsp:sp modelId="{C9C686FA-7CEF-453E-BE50-84C61B66314E}">
      <dsp:nvSpPr>
        <dsp:cNvPr id="0" name=""/>
        <dsp:cNvSpPr/>
      </dsp:nvSpPr>
      <dsp:spPr>
        <a:xfrm>
          <a:off x="2667655" y="1568548"/>
          <a:ext cx="2263256" cy="119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bg1">
                  <a:lumMod val="85000"/>
                </a:schemeClr>
              </a:solidFill>
            </a:rPr>
            <a:t>Reproduce an idea from a source but translate it into your own words (about the same length as the original)</a:t>
          </a:r>
          <a:endParaRPr lang="en-US" sz="1700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2667655" y="1568548"/>
        <a:ext cx="2263256" cy="1199250"/>
      </dsp:txXfrm>
    </dsp:sp>
    <dsp:sp modelId="{DAF23804-94BC-4E9F-AF46-D14EAF400CC0}">
      <dsp:nvSpPr>
        <dsp:cNvPr id="0" name=""/>
        <dsp:cNvSpPr/>
      </dsp:nvSpPr>
      <dsp:spPr>
        <a:xfrm>
          <a:off x="6062540" y="280201"/>
          <a:ext cx="792139" cy="79213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27888F-69F5-43AE-840B-A1AFFECDA12F}">
      <dsp:nvSpPr>
        <dsp:cNvPr id="0" name=""/>
        <dsp:cNvSpPr/>
      </dsp:nvSpPr>
      <dsp:spPr>
        <a:xfrm>
          <a:off x="5326982" y="1179307"/>
          <a:ext cx="2263256" cy="339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400" kern="1200" dirty="0">
              <a:solidFill>
                <a:schemeClr val="bg1">
                  <a:lumMod val="85000"/>
                </a:schemeClr>
              </a:solidFill>
            </a:rPr>
            <a:t>Summarize</a:t>
          </a:r>
          <a:endParaRPr lang="en-US" sz="2400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5326982" y="1179307"/>
        <a:ext cx="2263256" cy="339488"/>
      </dsp:txXfrm>
    </dsp:sp>
    <dsp:sp modelId="{C75E9721-2E19-43A0-ACE8-A05E1D762B14}">
      <dsp:nvSpPr>
        <dsp:cNvPr id="0" name=""/>
        <dsp:cNvSpPr/>
      </dsp:nvSpPr>
      <dsp:spPr>
        <a:xfrm>
          <a:off x="5326982" y="1568548"/>
          <a:ext cx="2263256" cy="119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bg1">
                  <a:lumMod val="85000"/>
                </a:schemeClr>
              </a:solidFill>
            </a:rPr>
            <a:t>Condense the source by keeping main ideas and omitting detail</a:t>
          </a:r>
          <a:endParaRPr lang="en-US" sz="1700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5326982" y="1568548"/>
        <a:ext cx="2263256" cy="11992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56E73C-1038-425C-85C1-C0D6250B77C1}">
      <dsp:nvSpPr>
        <dsp:cNvPr id="0" name=""/>
        <dsp:cNvSpPr/>
      </dsp:nvSpPr>
      <dsp:spPr>
        <a:xfrm>
          <a:off x="743887" y="280201"/>
          <a:ext cx="792139" cy="792139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6EEEE0-E76F-4EDD-BF3C-F87CAB304E60}">
      <dsp:nvSpPr>
        <dsp:cNvPr id="0" name=""/>
        <dsp:cNvSpPr/>
      </dsp:nvSpPr>
      <dsp:spPr>
        <a:xfrm>
          <a:off x="8329" y="1179307"/>
          <a:ext cx="2263256" cy="339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400" kern="1200" dirty="0"/>
            <a:t>Quote sources</a:t>
          </a:r>
          <a:endParaRPr lang="en-US" sz="2400" kern="1200" dirty="0"/>
        </a:p>
      </dsp:txBody>
      <dsp:txXfrm>
        <a:off x="8329" y="1179307"/>
        <a:ext cx="2263256" cy="339488"/>
      </dsp:txXfrm>
    </dsp:sp>
    <dsp:sp modelId="{56185346-54FA-48EE-8C1A-7B70D63507C7}">
      <dsp:nvSpPr>
        <dsp:cNvPr id="0" name=""/>
        <dsp:cNvSpPr/>
      </dsp:nvSpPr>
      <dsp:spPr>
        <a:xfrm>
          <a:off x="8329" y="1568548"/>
          <a:ext cx="2263256" cy="119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Include the actual language of your source into your own paper (with quotation marks)</a:t>
          </a:r>
          <a:endParaRPr lang="en-US" sz="1700" kern="1200" dirty="0"/>
        </a:p>
      </dsp:txBody>
      <dsp:txXfrm>
        <a:off x="8329" y="1568548"/>
        <a:ext cx="2263256" cy="1199250"/>
      </dsp:txXfrm>
    </dsp:sp>
    <dsp:sp modelId="{BF9613E8-1A13-4760-9CF2-C71D29C5B3D3}">
      <dsp:nvSpPr>
        <dsp:cNvPr id="0" name=""/>
        <dsp:cNvSpPr/>
      </dsp:nvSpPr>
      <dsp:spPr>
        <a:xfrm>
          <a:off x="3403214" y="280201"/>
          <a:ext cx="792139" cy="7921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98EAB8-2D93-44BA-ABFA-57B501A6E7F3}">
      <dsp:nvSpPr>
        <dsp:cNvPr id="0" name=""/>
        <dsp:cNvSpPr/>
      </dsp:nvSpPr>
      <dsp:spPr>
        <a:xfrm>
          <a:off x="2667655" y="1179307"/>
          <a:ext cx="2263256" cy="339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400" kern="1200" dirty="0">
              <a:solidFill>
                <a:schemeClr val="bg1">
                  <a:lumMod val="85000"/>
                </a:schemeClr>
              </a:solidFill>
            </a:rPr>
            <a:t>Paraphrase</a:t>
          </a:r>
          <a:endParaRPr lang="en-US" sz="2400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2667655" y="1179307"/>
        <a:ext cx="2263256" cy="339488"/>
      </dsp:txXfrm>
    </dsp:sp>
    <dsp:sp modelId="{C9C686FA-7CEF-453E-BE50-84C61B66314E}">
      <dsp:nvSpPr>
        <dsp:cNvPr id="0" name=""/>
        <dsp:cNvSpPr/>
      </dsp:nvSpPr>
      <dsp:spPr>
        <a:xfrm>
          <a:off x="2667655" y="1568548"/>
          <a:ext cx="2263256" cy="119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bg1">
                  <a:lumMod val="85000"/>
                </a:schemeClr>
              </a:solidFill>
            </a:rPr>
            <a:t>Reproduce an idea from a source but translate it into your own words (about the same length as the original)</a:t>
          </a:r>
          <a:endParaRPr lang="en-US" sz="1700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2667655" y="1568548"/>
        <a:ext cx="2263256" cy="1199250"/>
      </dsp:txXfrm>
    </dsp:sp>
    <dsp:sp modelId="{DAF23804-94BC-4E9F-AF46-D14EAF400CC0}">
      <dsp:nvSpPr>
        <dsp:cNvPr id="0" name=""/>
        <dsp:cNvSpPr/>
      </dsp:nvSpPr>
      <dsp:spPr>
        <a:xfrm>
          <a:off x="6062540" y="280201"/>
          <a:ext cx="792139" cy="79213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27888F-69F5-43AE-840B-A1AFFECDA12F}">
      <dsp:nvSpPr>
        <dsp:cNvPr id="0" name=""/>
        <dsp:cNvSpPr/>
      </dsp:nvSpPr>
      <dsp:spPr>
        <a:xfrm>
          <a:off x="5326982" y="1179307"/>
          <a:ext cx="2263256" cy="339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400" kern="1200" dirty="0">
              <a:solidFill>
                <a:schemeClr val="bg1">
                  <a:lumMod val="85000"/>
                </a:schemeClr>
              </a:solidFill>
            </a:rPr>
            <a:t>Summarize</a:t>
          </a:r>
          <a:endParaRPr lang="en-US" sz="2400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5326982" y="1179307"/>
        <a:ext cx="2263256" cy="339488"/>
      </dsp:txXfrm>
    </dsp:sp>
    <dsp:sp modelId="{C75E9721-2E19-43A0-ACE8-A05E1D762B14}">
      <dsp:nvSpPr>
        <dsp:cNvPr id="0" name=""/>
        <dsp:cNvSpPr/>
      </dsp:nvSpPr>
      <dsp:spPr>
        <a:xfrm>
          <a:off x="5326982" y="1568548"/>
          <a:ext cx="2263256" cy="119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bg1">
                  <a:lumMod val="85000"/>
                </a:schemeClr>
              </a:solidFill>
            </a:rPr>
            <a:t>Condense the source by keeping main ideas and omitting detail</a:t>
          </a:r>
          <a:endParaRPr lang="en-US" sz="1700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5326982" y="1568548"/>
        <a:ext cx="2263256" cy="1199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2FA3B-FB1A-744E-AC9C-1D77D3E304CB}" type="datetimeFigureOut">
              <a:rPr lang="en-US" smtClean="0"/>
              <a:t>8/24/22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1E07B-78B8-0A41-A6FD-B2454DDAA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1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1E07B-78B8-0A41-A6FD-B2454DDAA9F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25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1E07B-78B8-0A41-A6FD-B2454DDAA9F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63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CB4E4-50B5-E447-9B9B-479D5B43698D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4836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Grades</a:t>
            </a:r>
            <a:endParaRPr lang="sv-SE" dirty="0"/>
          </a:p>
          <a:p>
            <a:r>
              <a:rPr lang="en-US" dirty="0"/>
              <a:t>English based programs use the following scale: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1E07B-78B8-0A41-A6FD-B2454DDAA9F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16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248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888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900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720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568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672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503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680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82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, Conten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514" y="2"/>
            <a:ext cx="2627485" cy="1942825"/>
          </a:xfrm>
        </p:spPr>
        <p:txBody>
          <a:bodyPr anchor="b" anchorCtr="0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514" y="2252157"/>
            <a:ext cx="2627485" cy="3840000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884616" y="0"/>
            <a:ext cx="5259387" cy="68580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496162" y="6174633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49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9802" y="1214473"/>
            <a:ext cx="5391655" cy="2775761"/>
          </a:xfrm>
        </p:spPr>
        <p:txBody>
          <a:bodyPr anchor="b" anchorCtr="0"/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800" y="4275981"/>
            <a:ext cx="5391654" cy="175260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49316" y="6048045"/>
            <a:ext cx="5392737" cy="461433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000">
                <a:solidFill>
                  <a:srgbClr val="CACFCF"/>
                </a:solidFill>
              </a:defRPr>
            </a:lvl1pPr>
          </a:lstStyle>
          <a:p>
            <a:pPr lvl="0"/>
            <a:r>
              <a:rPr lang="sv-SE" dirty="0" err="1"/>
              <a:t>Additional</a:t>
            </a:r>
            <a:r>
              <a:rPr lang="sv-SE" dirty="0"/>
              <a:t> 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olo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9802" y="1214473"/>
            <a:ext cx="5391655" cy="2775761"/>
          </a:xfrm>
        </p:spPr>
        <p:txBody>
          <a:bodyPr anchor="b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800" y="4275981"/>
            <a:ext cx="5391654" cy="175260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49316" y="6048045"/>
            <a:ext cx="5392737" cy="461433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</a:lstStyle>
          <a:p>
            <a:pPr lvl="0"/>
            <a:r>
              <a:rPr lang="sv-SE" dirty="0" err="1"/>
              <a:t>Additional</a:t>
            </a:r>
            <a:r>
              <a:rPr lang="sv-SE" dirty="0"/>
              <a:t> info</a:t>
            </a:r>
            <a:endParaRPr lang="en-US" dirty="0"/>
          </a:p>
        </p:txBody>
      </p:sp>
      <p:sp>
        <p:nvSpPr>
          <p:cNvPr id="6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496162" y="6174633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49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2937" y="2"/>
            <a:ext cx="2627485" cy="1942825"/>
          </a:xfrm>
        </p:spPr>
        <p:txBody>
          <a:bodyPr anchor="b" anchorCtr="0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2937" y="2252157"/>
            <a:ext cx="2627485" cy="3840000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" y="0"/>
            <a:ext cx="5259387" cy="68580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5571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i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496162" y="6174633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86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2000" y="799828"/>
            <a:ext cx="6480000" cy="4859523"/>
          </a:xfrm>
        </p:spPr>
        <p:txBody>
          <a:bodyPr anchor="ctr" anchorCtr="0"/>
          <a:lstStyle>
            <a:lvl1pPr marL="0" indent="0" algn="ctr">
              <a:spcBef>
                <a:spcPts val="1200"/>
              </a:spcBef>
              <a:buNone/>
              <a:defRPr sz="2800" b="1"/>
            </a:lvl1pPr>
            <a:lvl2pPr marL="0" indent="0" algn="ctr">
              <a:spcBef>
                <a:spcPts val="1200"/>
              </a:spcBef>
              <a:buNone/>
              <a:defRPr/>
            </a:lvl2pPr>
            <a:lvl3pPr marL="0" indent="0" algn="ctr">
              <a:spcBef>
                <a:spcPts val="1200"/>
              </a:spcBef>
              <a:buNone/>
              <a:defRPr/>
            </a:lvl3pPr>
            <a:lvl4pPr marL="0" indent="0" algn="ctr">
              <a:spcBef>
                <a:spcPts val="1200"/>
              </a:spcBef>
              <a:buNone/>
              <a:defRPr/>
            </a:lvl4pPr>
            <a:lvl5pPr marL="0" indent="0" algn="ctr">
              <a:spcBef>
                <a:spcPts val="120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28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text Colo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3094" y="791972"/>
            <a:ext cx="6480000" cy="4859523"/>
          </a:xfrm>
        </p:spPr>
        <p:txBody>
          <a:bodyPr anchor="ctr" anchorCtr="0"/>
          <a:lstStyle>
            <a:lvl1pPr marL="0" indent="0" algn="ctr">
              <a:spcBef>
                <a:spcPts val="120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496162" y="6174633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70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box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781936" y="2448075"/>
            <a:ext cx="1462642" cy="764191"/>
          </a:xfrm>
          <a:solidFill>
            <a:schemeClr val="accent3"/>
          </a:solidFill>
        </p:spPr>
        <p:txBody>
          <a:bodyPr wrap="square" lIns="216000" tIns="108000" rIns="216000" bIns="90000" anchor="ctr" anchorCtr="1">
            <a:sp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40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XXX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928468" y="3140117"/>
            <a:ext cx="1462642" cy="764191"/>
          </a:xfrm>
          <a:solidFill>
            <a:schemeClr val="accent3"/>
          </a:solidFill>
        </p:spPr>
        <p:txBody>
          <a:bodyPr wrap="square" lIns="216000" tIns="108000" rIns="216000" bIns="90000" anchor="ctr" anchorCtr="1">
            <a:sp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40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XXX</a:t>
            </a:r>
          </a:p>
        </p:txBody>
      </p:sp>
      <p:sp>
        <p:nvSpPr>
          <p:cNvPr id="6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496162" y="6174633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28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text w/ covering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3094" y="791972"/>
            <a:ext cx="6480000" cy="4859523"/>
          </a:xfrm>
        </p:spPr>
        <p:txBody>
          <a:bodyPr anchor="ctr" anchorCtr="0"/>
          <a:lstStyle>
            <a:lvl1pPr marL="0" indent="0" algn="ctr">
              <a:spcBef>
                <a:spcPts val="120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496162" y="6174633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400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73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19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484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29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75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799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0AE94C-2EF5-3D4D-8EFE-9A61B7E94D3B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162" y="6174633"/>
            <a:ext cx="1245459" cy="4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152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3494" r:id="rId1"/>
    <p:sldLayoutId id="2147493495" r:id="rId2"/>
    <p:sldLayoutId id="2147493496" r:id="rId3"/>
    <p:sldLayoutId id="2147493497" r:id="rId4"/>
    <p:sldLayoutId id="2147493498" r:id="rId5"/>
    <p:sldLayoutId id="2147493499" r:id="rId6"/>
    <p:sldLayoutId id="2147493500" r:id="rId7"/>
    <p:sldLayoutId id="2147493501" r:id="rId8"/>
    <p:sldLayoutId id="2147493502" r:id="rId9"/>
    <p:sldLayoutId id="2147493503" r:id="rId10"/>
    <p:sldLayoutId id="2147493504" r:id="rId11"/>
    <p:sldLayoutId id="2147493505" r:id="rId12"/>
    <p:sldLayoutId id="2147493506" r:id="rId13"/>
    <p:sldLayoutId id="2147493507" r:id="rId14"/>
    <p:sldLayoutId id="2147493508" r:id="rId15"/>
    <p:sldLayoutId id="2147493509" r:id="rId16"/>
    <p:sldLayoutId id="2147493510" r:id="rId17"/>
    <p:sldLayoutId id="2147493511" r:id="rId18"/>
    <p:sldLayoutId id="2147493456" r:id="rId19"/>
    <p:sldLayoutId id="2147493472" r:id="rId20"/>
    <p:sldLayoutId id="2147493470" r:id="rId21"/>
    <p:sldLayoutId id="2147493471" r:id="rId22"/>
    <p:sldLayoutId id="2147493467" r:id="rId23"/>
    <p:sldLayoutId id="2147493468" r:id="rId24"/>
    <p:sldLayoutId id="2147493491" r:id="rId25"/>
    <p:sldLayoutId id="2147493474" r:id="rId26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student.mau.se/en/student-services/academic-writing-and-study-techniques/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rtuallibrary.info/plagiarism1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kpu.pressbooks.pub/academicintegrity/chapter/paraphrase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knowledgeinnovation.eu/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s://student.mau.se/en/student-services/academic-writing-and-study-techniques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s://student.mau.se/en/" TargetMode="Externa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student.mau.se/en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student.mau.se/en/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student.mau.se/en/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.mau.se/en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student.mau.se/en/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hyperlink" Target="https://student.mau.se/en/student-services/academic-writing-and-study-techniques/" TargetMode="External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hyperlink" Target="https://student.mau.se/en/student-services/academic-writing-and-study-techniques/" TargetMode="External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hyperlink" Target="https://student.mau.se/en/student-services/academic-writing-and-study-techniques/" TargetMode="External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hyperlink" Target="https://student.mau.se/en/student-services/academic-writing-and-study-techniques/" TargetMode="External"/><Relationship Id="rId9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hyperlink" Target="https://student.mau.se/en/student-services/academic-writing-and-study-techniques/" TargetMode="External"/><Relationship Id="rId9" Type="http://schemas.microsoft.com/office/2007/relationships/diagramDrawing" Target="../diagrams/drawing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hyperlink" Target="https://student.mau.se/en/student-services/academic-writing-and-study-techniques/" TargetMode="External"/><Relationship Id="rId9" Type="http://schemas.microsoft.com/office/2007/relationships/diagramDrawing" Target="../diagrams/drawing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hyperlink" Target="https://student.mau.se/en/student-services/academic-writing-and-study-techniques/" TargetMode="External"/><Relationship Id="rId9" Type="http://schemas.microsoft.com/office/2007/relationships/diagramDrawing" Target="../diagrams/drawin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8514" y="1018905"/>
            <a:ext cx="2627485" cy="1942825"/>
          </a:xfrm>
        </p:spPr>
        <p:txBody>
          <a:bodyPr/>
          <a:lstStyle/>
          <a:p>
            <a:pPr algn="ctr"/>
            <a:r>
              <a:rPr lang="en-US" dirty="0"/>
              <a:t>Thinking &amp; Writing  Academically</a:t>
            </a:r>
          </a:p>
        </p:txBody>
      </p:sp>
      <p:pic>
        <p:nvPicPr>
          <p:cNvPr id="3" name="Picture Placeholder 2" descr="1200x11080_4.jp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0" r="15490"/>
          <a:stretch/>
        </p:blipFill>
        <p:spPr/>
      </p:pic>
      <p:sp>
        <p:nvSpPr>
          <p:cNvPr id="7" name="ClipArt Placeholder 6" hidden="1"/>
          <p:cNvSpPr>
            <a:spLocks noGrp="1"/>
          </p:cNvSpPr>
          <p:nvPr>
            <p:ph type="clipArt" sz="quarter" idx="11"/>
          </p:nvPr>
        </p:nvSpPr>
        <p:spPr/>
      </p:sp>
      <p:sp>
        <p:nvSpPr>
          <p:cNvPr id="6" name="Content Placeholder 5" hidden="1">
            <a:extLst>
              <a:ext uri="{FF2B5EF4-FFF2-40B4-BE49-F238E27FC236}">
                <a16:creationId xmlns:a16="http://schemas.microsoft.com/office/drawing/2014/main" id="{C1D94BE5-DA26-914A-8F39-96A1B78A1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517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0372B-D2DB-9FD9-3654-A38742D75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09601"/>
            <a:ext cx="8315011" cy="145626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 Writing Centre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via</a:t>
            </a:r>
            <a:br>
              <a:rPr lang="en-US" b="1" dirty="0"/>
            </a:br>
            <a:r>
              <a:rPr lang="en-US" b="1" dirty="0"/>
              <a:t>The student Web</a:t>
            </a:r>
            <a:endParaRPr lang="en-GB" dirty="0"/>
          </a:p>
        </p:txBody>
      </p:sp>
      <p:pic>
        <p:nvPicPr>
          <p:cNvPr id="6" name="Content Placeholder 5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6BECA90B-050D-B157-2964-8DAAEC5B2AA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85800" y="2000250"/>
            <a:ext cx="7772400" cy="4857750"/>
          </a:xfrm>
        </p:spPr>
      </p:pic>
    </p:spTree>
    <p:extLst>
      <p:ext uri="{BB962C8B-B14F-4D97-AF65-F5344CB8AC3E}">
        <p14:creationId xmlns:p14="http://schemas.microsoft.com/office/powerpoint/2010/main" val="225241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21ED11-14DC-0547-9FF4-76F474DF0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CBE78C77-44DF-B743-98BF-A6CB069251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05179" y="525101"/>
            <a:ext cx="6933641" cy="5476402"/>
          </a:xfrm>
        </p:spPr>
      </p:pic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C9775EC-86E1-A349-B67E-BFC6335F5426}"/>
              </a:ext>
            </a:extLst>
          </p:cNvPr>
          <p:cNvSpPr txBox="1"/>
          <p:nvPr/>
        </p:nvSpPr>
        <p:spPr>
          <a:xfrm>
            <a:off x="2032992" y="5791200"/>
            <a:ext cx="46208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www.virtuallibrary.info/plagiarism1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nc-sa/3.0/"/>
              </a:rPr>
              <a:t>CC BY-SA-NC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302701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FF5BED3-4EE4-425F-A016-C272586B8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856B4CA-4519-432C-ABFD-F2AE5D70E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2284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1D03B64-A2F8-4473-8457-9A6A36B67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2842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01C3CE7E-C09F-4DAB-A9B8-00CB40334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84"/>
          <a:stretch/>
        </p:blipFill>
        <p:spPr>
          <a:xfrm>
            <a:off x="-2381" y="0"/>
            <a:ext cx="9141618" cy="2284214"/>
          </a:xfrm>
          <a:prstGeom prst="rect">
            <a:avLst/>
          </a:prstGeom>
        </p:spPr>
      </p:pic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653142"/>
            <a:ext cx="7598568" cy="12192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GB" sz="3800">
                <a:solidFill>
                  <a:srgbClr val="FFFFFF"/>
                </a:solidFill>
              </a:rPr>
              <a:t>Different ways of incorporating sources</a:t>
            </a:r>
          </a:p>
        </p:txBody>
      </p:sp>
      <p:graphicFrame>
        <p:nvGraphicFramePr>
          <p:cNvPr id="149509" name="Rectangle 3">
            <a:extLst>
              <a:ext uri="{FF2B5EF4-FFF2-40B4-BE49-F238E27FC236}">
                <a16:creationId xmlns:a16="http://schemas.microsoft.com/office/drawing/2014/main" id="{7033F7EB-C01D-41FF-A3E1-C9854A0B07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6671895"/>
              </p:ext>
            </p:extLst>
          </p:nvPr>
        </p:nvGraphicFramePr>
        <p:xfrm>
          <a:off x="771525" y="2743200"/>
          <a:ext cx="7598568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91414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FF5BED3-4EE4-425F-A016-C272586B8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856B4CA-4519-432C-ABFD-F2AE5D70E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2284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1D03B64-A2F8-4473-8457-9A6A36B67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2842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01C3CE7E-C09F-4DAB-A9B8-00CB40334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84"/>
          <a:stretch/>
        </p:blipFill>
        <p:spPr>
          <a:xfrm>
            <a:off x="-2381" y="0"/>
            <a:ext cx="9141618" cy="2284214"/>
          </a:xfrm>
          <a:prstGeom prst="rect">
            <a:avLst/>
          </a:prstGeom>
        </p:spPr>
      </p:pic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653142"/>
            <a:ext cx="7598568" cy="12192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GB" sz="3800">
                <a:solidFill>
                  <a:srgbClr val="FFFFFF"/>
                </a:solidFill>
              </a:rPr>
              <a:t>Different ways of incorporating sources</a:t>
            </a:r>
          </a:p>
        </p:txBody>
      </p:sp>
      <p:graphicFrame>
        <p:nvGraphicFramePr>
          <p:cNvPr id="149509" name="Rectangle 3">
            <a:extLst>
              <a:ext uri="{FF2B5EF4-FFF2-40B4-BE49-F238E27FC236}">
                <a16:creationId xmlns:a16="http://schemas.microsoft.com/office/drawing/2014/main" id="{7033F7EB-C01D-41FF-A3E1-C9854A0B07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1555012"/>
              </p:ext>
            </p:extLst>
          </p:nvPr>
        </p:nvGraphicFramePr>
        <p:xfrm>
          <a:off x="771525" y="2743200"/>
          <a:ext cx="7598568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31742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FF5BED3-4EE4-425F-A016-C272586B8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856B4CA-4519-432C-ABFD-F2AE5D70E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2284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1D03B64-A2F8-4473-8457-9A6A36B67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2842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01C3CE7E-C09F-4DAB-A9B8-00CB40334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84"/>
          <a:stretch/>
        </p:blipFill>
        <p:spPr>
          <a:xfrm>
            <a:off x="-2381" y="0"/>
            <a:ext cx="9141618" cy="2284214"/>
          </a:xfrm>
          <a:prstGeom prst="rect">
            <a:avLst/>
          </a:prstGeom>
        </p:spPr>
      </p:pic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653142"/>
            <a:ext cx="7598568" cy="12192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GB" sz="3800">
                <a:solidFill>
                  <a:srgbClr val="FFFFFF"/>
                </a:solidFill>
              </a:rPr>
              <a:t>Different ways of incorporating sources</a:t>
            </a:r>
          </a:p>
        </p:txBody>
      </p:sp>
      <p:graphicFrame>
        <p:nvGraphicFramePr>
          <p:cNvPr id="149509" name="Rectangle 3">
            <a:extLst>
              <a:ext uri="{FF2B5EF4-FFF2-40B4-BE49-F238E27FC236}">
                <a16:creationId xmlns:a16="http://schemas.microsoft.com/office/drawing/2014/main" id="{7033F7EB-C01D-41FF-A3E1-C9854A0B07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5494167"/>
              </p:ext>
            </p:extLst>
          </p:nvPr>
        </p:nvGraphicFramePr>
        <p:xfrm>
          <a:off x="771525" y="2743200"/>
          <a:ext cx="7598568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40224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FF5BED3-4EE4-425F-A016-C272586B8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856B4CA-4519-432C-ABFD-F2AE5D70E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2284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1D03B64-A2F8-4473-8457-9A6A36B67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2842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01C3CE7E-C09F-4DAB-A9B8-00CB40334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84"/>
          <a:stretch/>
        </p:blipFill>
        <p:spPr>
          <a:xfrm>
            <a:off x="-2381" y="0"/>
            <a:ext cx="9141618" cy="2284214"/>
          </a:xfrm>
          <a:prstGeom prst="rect">
            <a:avLst/>
          </a:prstGeom>
        </p:spPr>
      </p:pic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653142"/>
            <a:ext cx="7598568" cy="12192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GB" sz="3800">
                <a:solidFill>
                  <a:srgbClr val="FFFFFF"/>
                </a:solidFill>
              </a:rPr>
              <a:t>Different ways of incorporating sources</a:t>
            </a:r>
          </a:p>
        </p:txBody>
      </p:sp>
      <p:graphicFrame>
        <p:nvGraphicFramePr>
          <p:cNvPr id="149509" name="Rectangle 3">
            <a:extLst>
              <a:ext uri="{FF2B5EF4-FFF2-40B4-BE49-F238E27FC236}">
                <a16:creationId xmlns:a16="http://schemas.microsoft.com/office/drawing/2014/main" id="{7033F7EB-C01D-41FF-A3E1-C9854A0B07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5039111"/>
              </p:ext>
            </p:extLst>
          </p:nvPr>
        </p:nvGraphicFramePr>
        <p:xfrm>
          <a:off x="771525" y="2743200"/>
          <a:ext cx="7598568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75257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to avoid plagiarism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905000"/>
            <a:ext cx="7010400" cy="4524375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GB" sz="2400" dirty="0"/>
              <a:t>Use your own words and sentence structure when you paraphrase.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2400" dirty="0"/>
              <a:t>A paraphrase should capture a specific idea from a source but </a:t>
            </a:r>
            <a:r>
              <a:rPr lang="en-GB" sz="2400" b="1" dirty="0"/>
              <a:t>must not duplicate the writer's phrases and words</a:t>
            </a:r>
            <a:r>
              <a:rPr lang="en-GB" sz="2400" dirty="0"/>
              <a:t>.</a:t>
            </a: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C0CE423-E557-B84A-B382-9495C6FF5B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1151860"/>
            <a:ext cx="9144000" cy="4554279"/>
          </a:xfrm>
          <a:prstGeom prst="rect">
            <a:avLst/>
          </a:prstGeom>
        </p:spPr>
      </p:pic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81CF8629-6430-A14A-9B97-A54126A3F480}"/>
              </a:ext>
            </a:extLst>
          </p:cNvPr>
          <p:cNvSpPr txBox="1"/>
          <p:nvPr/>
        </p:nvSpPr>
        <p:spPr>
          <a:xfrm>
            <a:off x="0" y="570613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kpu.pressbooks.pub/academicintegrity/chapter/paraphrase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nc-sa/3.0/"/>
              </a:rPr>
              <a:t>CC BY-SA-NC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54705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7870" y="609599"/>
            <a:ext cx="7829617" cy="1456267"/>
          </a:xfrm>
        </p:spPr>
        <p:txBody>
          <a:bodyPr>
            <a:normAutofit/>
          </a:bodyPr>
          <a:lstStyle/>
          <a:p>
            <a:pPr algn="r"/>
            <a:r>
              <a:rPr lang="en-GB" dirty="0"/>
              <a:t>Your documentation must be both thorough and correctly placed -  </a:t>
            </a:r>
            <a:br>
              <a:rPr lang="en-GB" dirty="0"/>
            </a:br>
            <a:r>
              <a:rPr lang="sv-SE" dirty="0" err="1"/>
              <a:t>two</a:t>
            </a:r>
            <a:r>
              <a:rPr lang="sv-SE" dirty="0"/>
              <a:t> parts: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>
          <a:xfrm>
            <a:off x="3565788" y="2142066"/>
            <a:ext cx="4711699" cy="364913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GB" b="1" i="1" dirty="0"/>
              <a:t>to cite - in-text citation</a:t>
            </a:r>
          </a:p>
          <a:p>
            <a:pPr lvl="1"/>
            <a:r>
              <a:rPr lang="en-GB" dirty="0"/>
              <a:t>to name the author’s last name, the year, the page number; this is the short reference you give in the body of your paper after you quote, paraphrase, or refer to something someone else has said:</a:t>
            </a:r>
          </a:p>
          <a:p>
            <a:pPr marL="914400" lvl="2" indent="0">
              <a:buNone/>
            </a:pPr>
            <a:r>
              <a:rPr lang="en-GB" dirty="0">
                <a:solidFill>
                  <a:srgbClr val="FFFF00"/>
                </a:solidFill>
              </a:rPr>
              <a:t>(Gray, 2020: 49)</a:t>
            </a:r>
          </a:p>
          <a:p>
            <a:pPr marL="457200" lvl="1" indent="0">
              <a:buNone/>
            </a:pPr>
            <a:r>
              <a:rPr lang="en-GB" b="1" i="1" dirty="0">
                <a:solidFill>
                  <a:schemeClr val="accent1">
                    <a:lumMod val="75000"/>
                  </a:schemeClr>
                </a:solidFill>
              </a:rPr>
              <a:t>reference list, works cited list 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this is the long reference list at the end of a paper that gives all the details of your sources, such as the author, titles, dates, publishers, etc. </a:t>
            </a:r>
          </a:p>
          <a:p>
            <a:pPr lvl="1"/>
            <a:endParaRPr lang="en-GB" dirty="0"/>
          </a:p>
        </p:txBody>
      </p:sp>
      <p:pic>
        <p:nvPicPr>
          <p:cNvPr id="71" name="Graphic 70" descr="Open Quotation Mark">
            <a:extLst>
              <a:ext uri="{FF2B5EF4-FFF2-40B4-BE49-F238E27FC236}">
                <a16:creationId xmlns:a16="http://schemas.microsoft.com/office/drawing/2014/main" id="{2DEBAEA3-F318-4FB3-950A-A2826459E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4350" y="2138445"/>
            <a:ext cx="2584285" cy="258428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86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>
          <a:xfrm>
            <a:off x="3565788" y="2142066"/>
            <a:ext cx="4711699" cy="3649133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en-GB" b="1" i="1" dirty="0"/>
              <a:t>to cite - in-text citation</a:t>
            </a:r>
          </a:p>
          <a:p>
            <a:pPr lvl="1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to name the author’s last name, the year, the page number; this is the short reference you give in the body of your paper after you quote, paraphrase, or refer to something someone else has said.</a:t>
            </a:r>
          </a:p>
          <a:p>
            <a:pPr marL="457200" lvl="1" indent="0">
              <a:buNone/>
            </a:pPr>
            <a:r>
              <a:rPr lang="en-GB" b="1" i="1" dirty="0"/>
              <a:t>reference list - works cited list </a:t>
            </a:r>
            <a:endParaRPr lang="en-GB" dirty="0"/>
          </a:p>
          <a:p>
            <a:pPr lvl="1"/>
            <a:r>
              <a:rPr lang="en-GB" dirty="0"/>
              <a:t>this is the long reference list at the end of a paper that gives all the details of your sources, such as the author, titles, dates, publishers, etc. </a:t>
            </a:r>
          </a:p>
          <a:p>
            <a:pPr marL="914400" lvl="2" indent="0">
              <a:buNone/>
            </a:pPr>
            <a:r>
              <a:rPr lang="en-GB" dirty="0">
                <a:solidFill>
                  <a:srgbClr val="FFFF00"/>
                </a:solidFill>
              </a:rPr>
              <a:t>Gray, A. (2020). Digital Formative Feedback. </a:t>
            </a:r>
            <a:r>
              <a:rPr lang="en-GB" i="1" dirty="0">
                <a:solidFill>
                  <a:srgbClr val="FFFF00"/>
                </a:solidFill>
              </a:rPr>
              <a:t>The Journal of Teaching and Learning, vol.2 </a:t>
            </a:r>
            <a:r>
              <a:rPr lang="en-GB" dirty="0">
                <a:solidFill>
                  <a:srgbClr val="FFFF00"/>
                </a:solidFill>
              </a:rPr>
              <a:t>, </a:t>
            </a:r>
            <a:r>
              <a:rPr lang="en-GB" dirty="0" err="1">
                <a:solidFill>
                  <a:srgbClr val="FFFF00"/>
                </a:solidFill>
              </a:rPr>
              <a:t>iss</a:t>
            </a:r>
            <a:r>
              <a:rPr lang="en-GB" dirty="0">
                <a:solidFill>
                  <a:srgbClr val="FFFF00"/>
                </a:solidFill>
              </a:rPr>
              <a:t>. 1, np. http://</a:t>
            </a:r>
            <a:r>
              <a:rPr lang="en-GB" dirty="0" err="1">
                <a:solidFill>
                  <a:srgbClr val="FFFF00"/>
                </a:solidFill>
              </a:rPr>
              <a:t>DOI.ojs.mau.se</a:t>
            </a:r>
            <a:r>
              <a:rPr lang="en-GB" dirty="0">
                <a:solidFill>
                  <a:srgbClr val="FFFF00"/>
                </a:solidFill>
              </a:rPr>
              <a:t>/</a:t>
            </a:r>
            <a:r>
              <a:rPr lang="en-GB" dirty="0" err="1">
                <a:solidFill>
                  <a:srgbClr val="FFFF00"/>
                </a:solidFill>
              </a:rPr>
              <a:t>index.php</a:t>
            </a:r>
            <a:r>
              <a:rPr lang="en-GB" dirty="0">
                <a:solidFill>
                  <a:srgbClr val="FFFF00"/>
                </a:solidFill>
              </a:rPr>
              <a:t>/</a:t>
            </a:r>
            <a:r>
              <a:rPr lang="en-GB" dirty="0" err="1">
                <a:solidFill>
                  <a:srgbClr val="FFFF00"/>
                </a:solidFill>
              </a:rPr>
              <a:t>JoTL</a:t>
            </a:r>
            <a:r>
              <a:rPr lang="en-GB" dirty="0">
                <a:solidFill>
                  <a:srgbClr val="FFFF00"/>
                </a:solidFill>
              </a:rPr>
              <a:t>/article/view/58.</a:t>
            </a:r>
          </a:p>
          <a:p>
            <a:pPr lvl="1"/>
            <a:endParaRPr lang="en-GB" dirty="0"/>
          </a:p>
        </p:txBody>
      </p:sp>
      <p:pic>
        <p:nvPicPr>
          <p:cNvPr id="71" name="Graphic 70" descr="Open Quotation Mark">
            <a:extLst>
              <a:ext uri="{FF2B5EF4-FFF2-40B4-BE49-F238E27FC236}">
                <a16:creationId xmlns:a16="http://schemas.microsoft.com/office/drawing/2014/main" id="{2DEBAEA3-F318-4FB3-950A-A2826459E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4350" y="2138445"/>
            <a:ext cx="2584285" cy="258428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9149B174-8869-D56A-247E-B08ACD97B9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dirty="0"/>
              <a:t>Your documentation must be both thorough and correctly placed -  </a:t>
            </a:r>
            <a:br>
              <a:rPr lang="en-GB" dirty="0"/>
            </a:br>
            <a:r>
              <a:rPr lang="sv-SE" dirty="0" err="1"/>
              <a:t>two</a:t>
            </a:r>
            <a:r>
              <a:rPr lang="sv-SE" dirty="0"/>
              <a:t> parts:</a:t>
            </a:r>
          </a:p>
        </p:txBody>
      </p:sp>
    </p:spTree>
    <p:extLst>
      <p:ext uri="{BB962C8B-B14F-4D97-AF65-F5344CB8AC3E}">
        <p14:creationId xmlns:p14="http://schemas.microsoft.com/office/powerpoint/2010/main" val="205796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FFFF00"/>
                </a:solidFill>
              </a:rPr>
              <a:t>Lead-in Phrases </a:t>
            </a:r>
            <a:r>
              <a:rPr lang="en-GB" dirty="0"/>
              <a:t>and</a:t>
            </a:r>
            <a:r>
              <a:rPr lang="en-GB" dirty="0">
                <a:solidFill>
                  <a:srgbClr val="FFFF00"/>
                </a:solidFill>
              </a:rPr>
              <a:t> in-text citation 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905000"/>
            <a:ext cx="7010400" cy="4524375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CA" sz="2200" dirty="0">
                <a:solidFill>
                  <a:srgbClr val="FFFF00"/>
                </a:solidFill>
              </a:rPr>
              <a:t>According to Gray (2020), </a:t>
            </a:r>
            <a:r>
              <a:rPr lang="en-CA" sz="2200" dirty="0"/>
              <a:t>plagiarism can be can be avoided by remembering to keep track of all sources, rewriting  the original text with original grammar and vocabulary, and </a:t>
            </a:r>
            <a:r>
              <a:rPr lang="en-CA" sz="2200" dirty="0" err="1"/>
              <a:t>refering</a:t>
            </a:r>
            <a:r>
              <a:rPr lang="en-CA" sz="2200" dirty="0"/>
              <a:t> to all source material with in-text citations and a reference list at the end of the paper </a:t>
            </a:r>
            <a:r>
              <a:rPr lang="en-CA" sz="2200" dirty="0">
                <a:solidFill>
                  <a:srgbClr val="FFFF00"/>
                </a:solidFill>
              </a:rPr>
              <a:t>(cited in </a:t>
            </a:r>
            <a:r>
              <a:rPr lang="en-CA" sz="2200" dirty="0" err="1">
                <a:solidFill>
                  <a:srgbClr val="FFFF00"/>
                </a:solidFill>
              </a:rPr>
              <a:t>Svensson</a:t>
            </a:r>
            <a:r>
              <a:rPr lang="en-CA" sz="2200" dirty="0">
                <a:solidFill>
                  <a:srgbClr val="FFFF00"/>
                </a:solidFill>
              </a:rPr>
              <a:t>, 2021)</a:t>
            </a:r>
            <a:r>
              <a:rPr lang="en-CA" sz="2200" dirty="0"/>
              <a:t>.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34599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DF6A9299-1D12-47E2-9DD4-03342553C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8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AEF3BF-79C3-F44F-B78B-98C4BA290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9354" y="643463"/>
            <a:ext cx="2780072" cy="1608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</a:t>
            </a:r>
            <a:br>
              <a:rPr lang="en-US" sz="36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36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Writing Centre</a:t>
            </a:r>
            <a:endParaRPr lang="en-US" sz="3600" b="1"/>
          </a:p>
        </p:txBody>
      </p:sp>
      <p:pic>
        <p:nvPicPr>
          <p:cNvPr id="7" name="Content Placeholder 6" descr="A group of students in a classroom&#10;&#10;Description automatically generated with low confidence">
            <a:extLst>
              <a:ext uri="{FF2B5EF4-FFF2-40B4-BE49-F238E27FC236}">
                <a16:creationId xmlns:a16="http://schemas.microsoft.com/office/drawing/2014/main" id="{F42E5E30-9FE4-5C8B-0E8E-F4D2F3E524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20167" r="15200" b="2"/>
          <a:stretch/>
        </p:blipFill>
        <p:spPr>
          <a:xfrm>
            <a:off x="20" y="975"/>
            <a:ext cx="5664688" cy="6858000"/>
          </a:xfrm>
          <a:prstGeom prst="rect">
            <a:avLst/>
          </a:prstGeom>
        </p:spPr>
      </p:pic>
      <p:sp>
        <p:nvSpPr>
          <p:cNvPr id="16" name="Content Placeholder 15" hidden="1">
            <a:extLst>
              <a:ext uri="{FF2B5EF4-FFF2-40B4-BE49-F238E27FC236}">
                <a16:creationId xmlns:a16="http://schemas.microsoft.com/office/drawing/2014/main" id="{6DDA7DC3-BCAA-BD4E-AD52-236ECA17814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AD8CFAD7-7962-0967-0910-6CCF4F199DDE}"/>
              </a:ext>
            </a:extLst>
          </p:cNvPr>
          <p:cNvSpPr txBox="1"/>
          <p:nvPr/>
        </p:nvSpPr>
        <p:spPr>
          <a:xfrm>
            <a:off x="3477891" y="6658920"/>
            <a:ext cx="218681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6" tooltip="https://knowledgeinnovation.eu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7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43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Paragraph structure to avoid plagiarism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905000"/>
            <a:ext cx="7010400" cy="4524375"/>
          </a:xfrm>
        </p:spPr>
        <p:txBody>
          <a:bodyPr anchor="t"/>
          <a:lstStyle/>
          <a:p>
            <a:pPr marL="0" indent="0">
              <a:lnSpc>
                <a:spcPct val="80000"/>
              </a:lnSpc>
              <a:buNone/>
            </a:pPr>
            <a:r>
              <a:rPr lang="en-GB" sz="2400" dirty="0"/>
              <a:t>Start a paragraph with </a:t>
            </a:r>
            <a:r>
              <a:rPr lang="en-GB" sz="2400" i="1" u="sng" dirty="0"/>
              <a:t>your idea/opinion</a:t>
            </a:r>
            <a:r>
              <a:rPr lang="en-GB" sz="2400" dirty="0"/>
              <a:t> that you want to prove. (</a:t>
            </a:r>
            <a:r>
              <a:rPr lang="en-GB" sz="2400" dirty="0">
                <a:solidFill>
                  <a:srgbClr val="FFFF00"/>
                </a:solidFill>
              </a:rPr>
              <a:t>SUBJECTIVE)</a:t>
            </a:r>
          </a:p>
          <a:p>
            <a:pPr marL="0" indent="0">
              <a:lnSpc>
                <a:spcPct val="80000"/>
              </a:lnSpc>
              <a:buNone/>
            </a:pPr>
            <a:endParaRPr lang="en-GB" sz="2400" dirty="0">
              <a:solidFill>
                <a:srgbClr val="FFFF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sz="2400" dirty="0"/>
              <a:t>Then give a summary or paraphrase of </a:t>
            </a:r>
            <a:r>
              <a:rPr lang="en-GB" sz="2400" i="1" u="sng" dirty="0"/>
              <a:t>your source to prove your point</a:t>
            </a:r>
            <a:r>
              <a:rPr lang="en-GB" sz="2400" dirty="0"/>
              <a:t>, with an in-text citation of the course.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>
                <a:solidFill>
                  <a:srgbClr val="FFFF00"/>
                </a:solidFill>
              </a:rPr>
              <a:t>(OBJECTIVE)</a:t>
            </a:r>
          </a:p>
          <a:p>
            <a:pPr marL="0" indent="0">
              <a:lnSpc>
                <a:spcPct val="80000"/>
              </a:lnSpc>
              <a:buNone/>
            </a:pPr>
            <a:endParaRPr lang="en-GB" sz="2400" dirty="0">
              <a:solidFill>
                <a:srgbClr val="FFFF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sz="2400" dirty="0"/>
              <a:t>Then give </a:t>
            </a:r>
            <a:r>
              <a:rPr lang="en-GB" sz="2400" i="1" u="sng" dirty="0"/>
              <a:t>YOUR evaluation or explanation </a:t>
            </a:r>
            <a:r>
              <a:rPr lang="en-GB" sz="2400" dirty="0"/>
              <a:t>of the evidence your source presented. (</a:t>
            </a:r>
            <a:r>
              <a:rPr lang="en-GB" sz="2400" dirty="0">
                <a:solidFill>
                  <a:srgbClr val="FFFF00"/>
                </a:solidFill>
              </a:rPr>
              <a:t>SUBJECTIVE)</a:t>
            </a:r>
          </a:p>
        </p:txBody>
      </p:sp>
    </p:spTree>
    <p:extLst>
      <p:ext uri="{BB962C8B-B14F-4D97-AF65-F5344CB8AC3E}">
        <p14:creationId xmlns:p14="http://schemas.microsoft.com/office/powerpoint/2010/main" val="264249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2800" dirty="0"/>
              <a:t>STUDYING IN SWEDEN</a:t>
            </a:r>
            <a:br>
              <a:rPr lang="sv-SE" sz="2800" dirty="0"/>
            </a:br>
            <a:r>
              <a:rPr lang="en-CA" sz="2800" b="0" dirty="0"/>
              <a:t>part 3</a:t>
            </a:r>
            <a:endParaRPr lang="en-US" sz="2800" b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000" dirty="0"/>
              <a:t>Web Portals:</a:t>
            </a:r>
          </a:p>
          <a:p>
            <a:pPr lvl="1"/>
            <a:r>
              <a:rPr lang="en-CA" sz="1950" dirty="0">
                <a:hlinkClick r:id="rId2"/>
              </a:rPr>
              <a:t>CANVAS</a:t>
            </a:r>
            <a:endParaRPr lang="en-CA" sz="1950" dirty="0"/>
          </a:p>
          <a:p>
            <a:pPr lvl="1"/>
            <a:r>
              <a:rPr lang="en-CA" sz="1950" dirty="0" err="1">
                <a:hlinkClick r:id="rId2"/>
              </a:rPr>
              <a:t>Kronox</a:t>
            </a:r>
            <a:endParaRPr lang="en-CA" sz="1950" dirty="0"/>
          </a:p>
          <a:p>
            <a:pPr lvl="1"/>
            <a:r>
              <a:rPr lang="en-CA" sz="1950" dirty="0">
                <a:hlinkClick r:id="rId2"/>
              </a:rPr>
              <a:t>LADOK student</a:t>
            </a:r>
            <a:endParaRPr lang="en-CA" sz="1950" dirty="0"/>
          </a:p>
          <a:p>
            <a:endParaRPr lang="en-CA" sz="2000" dirty="0"/>
          </a:p>
        </p:txBody>
      </p:sp>
      <p:pic>
        <p:nvPicPr>
          <p:cNvPr id="6" name="Picture Placeholder 5" descr="1200x11080_3.jp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5" r="3645"/>
          <a:stretch/>
        </p:blipFill>
        <p:spPr>
          <a:xfrm>
            <a:off x="0" y="0"/>
            <a:ext cx="5259388" cy="6858000"/>
          </a:xfrm>
        </p:spPr>
      </p:pic>
    </p:spTree>
    <p:extLst>
      <p:ext uri="{BB962C8B-B14F-4D97-AF65-F5344CB8AC3E}">
        <p14:creationId xmlns:p14="http://schemas.microsoft.com/office/powerpoint/2010/main" val="182114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2000" y="2732183"/>
            <a:ext cx="6480000" cy="33599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/>
              <a:t>As a student, you will need access to three </a:t>
            </a:r>
            <a:r>
              <a:rPr lang="en-CA" b="1" dirty="0"/>
              <a:t>student web portals</a:t>
            </a:r>
            <a:r>
              <a:rPr lang="en-CA" dirty="0"/>
              <a:t>:</a:t>
            </a:r>
          </a:p>
          <a:p>
            <a:r>
              <a:rPr lang="en-CA" dirty="0"/>
              <a:t>CANVAS (your course portal)</a:t>
            </a:r>
          </a:p>
          <a:p>
            <a:r>
              <a:rPr lang="en-CA" dirty="0" err="1"/>
              <a:t>KronoX</a:t>
            </a:r>
            <a:r>
              <a:rPr lang="en-CA" dirty="0"/>
              <a:t> (your schedule)</a:t>
            </a:r>
          </a:p>
          <a:p>
            <a:r>
              <a:rPr lang="en-CA" dirty="0"/>
              <a:t>LADOK Student (registration, exam grades, transcripts)</a:t>
            </a:r>
          </a:p>
          <a:p>
            <a:endParaRPr lang="en-CA" dirty="0"/>
          </a:p>
          <a:p>
            <a:pPr marL="0" indent="0" algn="ctr">
              <a:buNone/>
            </a:pPr>
            <a:r>
              <a:rPr lang="en-CA" dirty="0"/>
              <a:t>All are available on the front page of the </a:t>
            </a:r>
            <a:r>
              <a:rPr lang="en-CA" b="1" i="1" dirty="0"/>
              <a:t>Student Web </a:t>
            </a:r>
            <a:r>
              <a:rPr lang="en-CA" dirty="0"/>
              <a:t>Portal: </a:t>
            </a:r>
            <a:br>
              <a:rPr lang="sv-SE" dirty="0"/>
            </a:br>
            <a:br>
              <a:rPr lang="sv-SE" dirty="0"/>
            </a:br>
            <a:r>
              <a:rPr lang="sv-SE" b="1" i="1" dirty="0">
                <a:hlinkClick r:id="rId2"/>
              </a:rPr>
              <a:t>student.mau.se/en/</a:t>
            </a:r>
            <a:endParaRPr lang="en-US" sz="4000" b="1" i="1" dirty="0"/>
          </a:p>
          <a:p>
            <a:pPr marL="0" indent="0">
              <a:buNone/>
            </a:pPr>
            <a:r>
              <a:rPr lang="en-CA" dirty="0"/>
              <a:t> </a:t>
            </a:r>
          </a:p>
          <a:p>
            <a:endParaRPr lang="en-CA" dirty="0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93BE3AC-E605-0841-A085-16CE2A255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9181"/>
            <a:ext cx="9144000" cy="238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6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000" y="799825"/>
            <a:ext cx="6480000" cy="1143000"/>
          </a:xfrm>
        </p:spPr>
        <p:txBody>
          <a:bodyPr anchor="ctr">
            <a:normAutofit/>
          </a:bodyPr>
          <a:lstStyle/>
          <a:p>
            <a:r>
              <a:rPr lang="en-CA" dirty="0"/>
              <a:t>How to access the</a:t>
            </a:r>
            <a:br>
              <a:rPr lang="en-CA" dirty="0"/>
            </a:br>
            <a:r>
              <a:rPr lang="en-CA" dirty="0"/>
              <a:t>Student Web Portals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B5B3597-E05F-49E3-8703-544F382F7C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9594222"/>
              </p:ext>
            </p:extLst>
          </p:nvPr>
        </p:nvGraphicFramePr>
        <p:xfrm>
          <a:off x="1332000" y="2252157"/>
          <a:ext cx="6480000" cy="38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128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9825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CA" dirty="0"/>
              <a:t>Student Web Portals: </a:t>
            </a:r>
            <a:br>
              <a:rPr lang="en-CA" dirty="0"/>
            </a:br>
            <a:r>
              <a:rPr lang="en-CA" dirty="0">
                <a:hlinkClick r:id="rId2"/>
              </a:rPr>
              <a:t>CANVAS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8964"/>
            <a:ext cx="4038600" cy="3917201"/>
          </a:xfrm>
        </p:spPr>
        <p:txBody>
          <a:bodyPr>
            <a:normAutofit/>
          </a:bodyPr>
          <a:lstStyle/>
          <a:p>
            <a:r>
              <a:rPr lang="en-CA" b="1" i="1" dirty="0"/>
              <a:t>Canvas </a:t>
            </a:r>
            <a:r>
              <a:rPr lang="en-CA" dirty="0"/>
              <a:t>is an e-learning platform for each individual course, where you will automatically be a member after you register, BUT you need your computer ID first.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E099D99-3E27-0846-97D7-514156480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106017"/>
            <a:ext cx="4038600" cy="21230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57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9825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CA" dirty="0"/>
              <a:t>Student Web Portals: </a:t>
            </a:r>
            <a:br>
              <a:rPr lang="en-CA" dirty="0"/>
            </a:br>
            <a:r>
              <a:rPr lang="en-CA" dirty="0">
                <a:hlinkClick r:id="rId2"/>
              </a:rPr>
              <a:t>KronoX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8964"/>
            <a:ext cx="4038600" cy="3917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i="1" dirty="0"/>
              <a:t>You can…</a:t>
            </a:r>
          </a:p>
          <a:p>
            <a:r>
              <a:rPr lang="en-CA" dirty="0"/>
              <a:t>find your </a:t>
            </a:r>
            <a:r>
              <a:rPr lang="en-CA" b="1" i="1" dirty="0"/>
              <a:t>schedule</a:t>
            </a:r>
            <a:r>
              <a:rPr lang="en-CA" dirty="0"/>
              <a:t> online and download the schedule to your phone via iCal. </a:t>
            </a:r>
          </a:p>
          <a:p>
            <a:r>
              <a:rPr lang="en-CA" dirty="0"/>
              <a:t>book </a:t>
            </a:r>
            <a:r>
              <a:rPr lang="en-CA" b="1" i="1" dirty="0"/>
              <a:t>a study room </a:t>
            </a:r>
            <a:r>
              <a:rPr lang="en-CA" dirty="0"/>
              <a:t>via the </a:t>
            </a:r>
            <a:r>
              <a:rPr lang="en-CA" b="1" i="1" dirty="0" err="1"/>
              <a:t>KronoX</a:t>
            </a:r>
            <a:r>
              <a:rPr lang="en-CA" b="1" i="1" dirty="0"/>
              <a:t> app</a:t>
            </a:r>
            <a:r>
              <a:rPr lang="en-CA" dirty="0"/>
              <a:t>.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511C96F-ABFB-954A-B5C7-DCC6A7229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949309"/>
            <a:ext cx="4038600" cy="24365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28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9825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CA" dirty="0"/>
              <a:t>Student Web Portals: </a:t>
            </a:r>
            <a:br>
              <a:rPr lang="en-CA" dirty="0"/>
            </a:br>
            <a:r>
              <a:rPr lang="en-CA" dirty="0">
                <a:hlinkClick r:id="rId3"/>
              </a:rPr>
              <a:t>KronoX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8964"/>
            <a:ext cx="4038600" cy="3917201"/>
          </a:xfrm>
        </p:spPr>
        <p:txBody>
          <a:bodyPr>
            <a:normAutofit/>
          </a:bodyPr>
          <a:lstStyle/>
          <a:p>
            <a:pPr lvl="0"/>
            <a:endParaRPr lang="en-US" sz="1300" dirty="0"/>
          </a:p>
          <a:p>
            <a:pPr lvl="0"/>
            <a:endParaRPr lang="en-US" sz="1300" dirty="0"/>
          </a:p>
          <a:p>
            <a:pPr lvl="0"/>
            <a:r>
              <a:rPr lang="en-US" sz="2000" dirty="0"/>
              <a:t>Schedules will appear online 4 weeks before a course begins (not a program). </a:t>
            </a:r>
          </a:p>
          <a:p>
            <a:r>
              <a:rPr lang="en-US" sz="2000" dirty="0"/>
              <a:t>It’s </a:t>
            </a:r>
            <a:r>
              <a:rPr lang="en-US" sz="2000" b="1" i="1" dirty="0"/>
              <a:t>possible</a:t>
            </a:r>
            <a:r>
              <a:rPr lang="en-US" sz="2000" dirty="0"/>
              <a:t> that you can see your program schedule for the first course only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AA037A8-5E7C-4848-A50B-3833303543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2949309"/>
            <a:ext cx="4038600" cy="24365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282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9825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CA" dirty="0"/>
              <a:t>Student Web Portals: </a:t>
            </a:r>
            <a:br>
              <a:rPr lang="en-CA" dirty="0"/>
            </a:br>
            <a:r>
              <a:rPr lang="en-CA" dirty="0">
                <a:hlinkClick r:id="rId2"/>
              </a:rPr>
              <a:t>LADOK Student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8964"/>
            <a:ext cx="4038600" cy="3917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LADOK STUDENT is where you can</a:t>
            </a:r>
          </a:p>
          <a:p>
            <a:r>
              <a:rPr lang="en-CA" dirty="0"/>
              <a:t>pre-register for your courses</a:t>
            </a:r>
          </a:p>
          <a:p>
            <a:r>
              <a:rPr lang="en-CA" dirty="0"/>
              <a:t>see your study results, and</a:t>
            </a:r>
          </a:p>
          <a:p>
            <a:r>
              <a:rPr lang="en-CA" dirty="0"/>
              <a:t>download certified study certificates.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PLEASE NOTE: you MUST register in the programme or courses you have been admitted to OR YOU WILL </a:t>
            </a:r>
            <a:r>
              <a:rPr lang="en-CA" b="1" i="1" u="sng" dirty="0"/>
              <a:t>NOT BE A STUDENT</a:t>
            </a:r>
            <a:r>
              <a:rPr lang="en-CA" dirty="0"/>
              <a:t> IN THAT PROGRAM / COURSE.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DA06AB0-29D7-804E-9603-3E5712466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900454"/>
            <a:ext cx="4038600" cy="25342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263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000" y="799825"/>
            <a:ext cx="6480000" cy="1143000"/>
          </a:xfrm>
        </p:spPr>
        <p:txBody>
          <a:bodyPr anchor="ctr">
            <a:normAutofit/>
          </a:bodyPr>
          <a:lstStyle/>
          <a:p>
            <a:pPr algn="ctr"/>
            <a:r>
              <a:rPr lang="sv-SE" dirty="0"/>
              <a:t>English </a:t>
            </a:r>
            <a:r>
              <a:rPr lang="sv-SE" dirty="0" err="1"/>
              <a:t>Grading</a:t>
            </a:r>
            <a:r>
              <a:rPr lang="sv-SE" dirty="0"/>
              <a:t> </a:t>
            </a:r>
            <a:r>
              <a:rPr lang="sv-SE" dirty="0" err="1"/>
              <a:t>Scales</a:t>
            </a:r>
            <a:endParaRPr lang="sv-SE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568CE1B-0B55-4ACA-BFCE-A926B384712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32000" y="2252157"/>
          <a:ext cx="6480000" cy="38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796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945B2-2FB9-A342-984A-CA3C88F5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878" y="2474614"/>
            <a:ext cx="3860797" cy="1641987"/>
          </a:xfrm>
        </p:spPr>
        <p:txBody>
          <a:bodyPr>
            <a:normAutofit/>
          </a:bodyPr>
          <a:lstStyle/>
          <a:p>
            <a:r>
              <a:rPr lang="en-GB" sz="9600" dirty="0"/>
              <a:t>Q&amp;A</a:t>
            </a:r>
          </a:p>
        </p:txBody>
      </p:sp>
      <p:pic>
        <p:nvPicPr>
          <p:cNvPr id="7" name="Picture 4" descr="Question mark on green pastel background">
            <a:extLst>
              <a:ext uri="{FF2B5EF4-FFF2-40B4-BE49-F238E27FC236}">
                <a16:creationId xmlns:a16="http://schemas.microsoft.com/office/drawing/2014/main" id="{278CAC0C-32AE-4210-8949-BC9A6BC92D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96" r="5004"/>
          <a:stretch/>
        </p:blipFill>
        <p:spPr>
          <a:xfrm>
            <a:off x="20" y="975"/>
            <a:ext cx="4571980" cy="6858000"/>
          </a:xfrm>
          <a:prstGeom prst="rect">
            <a:avLst/>
          </a:prstGeom>
        </p:spPr>
      </p:pic>
      <p:sp>
        <p:nvSpPr>
          <p:cNvPr id="3" name="Content Placeholder 2" hidden="1">
            <a:extLst>
              <a:ext uri="{FF2B5EF4-FFF2-40B4-BE49-F238E27FC236}">
                <a16:creationId xmlns:a16="http://schemas.microsoft.com/office/drawing/2014/main" id="{4E04694E-AFD6-A14B-BF10-01C1895C2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2251587"/>
            <a:ext cx="3860797" cy="3637935"/>
          </a:xfrm>
        </p:spPr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777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53ED3FC-3BE8-4F1F-BEF1-74B1C7217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8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AEF3BF-79C3-F44F-B78B-98C4BA290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488" y="643465"/>
            <a:ext cx="2809568" cy="55710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</a:t>
            </a:r>
            <a:br>
              <a:rPr lang="en-US" sz="36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36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Writing Centre</a:t>
            </a:r>
            <a:endParaRPr lang="en-US" sz="3600" b="1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AE0032D-AD36-47A8-A315-79BA965ED0F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88779568"/>
              </p:ext>
            </p:extLst>
          </p:nvPr>
        </p:nvGraphicFramePr>
        <p:xfrm>
          <a:off x="2699319" y="1693666"/>
          <a:ext cx="5129162" cy="3731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6" name="Content Placeholder 15" hidden="1">
            <a:extLst>
              <a:ext uri="{FF2B5EF4-FFF2-40B4-BE49-F238E27FC236}">
                <a16:creationId xmlns:a16="http://schemas.microsoft.com/office/drawing/2014/main" id="{6DDA7DC3-BCAA-BD4E-AD52-236ECA17814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271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53ED3FC-3BE8-4F1F-BEF1-74B1C7217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8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AEF3BF-79C3-F44F-B78B-98C4BA290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488" y="643465"/>
            <a:ext cx="2809568" cy="55710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</a:t>
            </a:r>
            <a:br>
              <a:rPr lang="en-US" sz="36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36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Writing Centre</a:t>
            </a:r>
            <a:endParaRPr lang="en-US" sz="3600" b="1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AE0032D-AD36-47A8-A315-79BA965ED0F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3295043"/>
              </p:ext>
            </p:extLst>
          </p:nvPr>
        </p:nvGraphicFramePr>
        <p:xfrm>
          <a:off x="2699319" y="1693666"/>
          <a:ext cx="5129162" cy="3731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6" name="Content Placeholder 15" hidden="1">
            <a:extLst>
              <a:ext uri="{FF2B5EF4-FFF2-40B4-BE49-F238E27FC236}">
                <a16:creationId xmlns:a16="http://schemas.microsoft.com/office/drawing/2014/main" id="{6DDA7DC3-BCAA-BD4E-AD52-236ECA17814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42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53ED3FC-3BE8-4F1F-BEF1-74B1C7217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8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AEF3BF-79C3-F44F-B78B-98C4BA290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488" y="643465"/>
            <a:ext cx="2809568" cy="55710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</a:t>
            </a:r>
            <a:br>
              <a:rPr lang="en-US" sz="36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36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Writing Centre</a:t>
            </a:r>
            <a:endParaRPr lang="en-US" sz="3600" b="1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AE0032D-AD36-47A8-A315-79BA965ED0F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31521869"/>
              </p:ext>
            </p:extLst>
          </p:nvPr>
        </p:nvGraphicFramePr>
        <p:xfrm>
          <a:off x="2699319" y="1693666"/>
          <a:ext cx="5129162" cy="3731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6" name="Content Placeholder 15" hidden="1">
            <a:extLst>
              <a:ext uri="{FF2B5EF4-FFF2-40B4-BE49-F238E27FC236}">
                <a16:creationId xmlns:a16="http://schemas.microsoft.com/office/drawing/2014/main" id="{6DDA7DC3-BCAA-BD4E-AD52-236ECA17814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477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53ED3FC-3BE8-4F1F-BEF1-74B1C7217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8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AEF3BF-79C3-F44F-B78B-98C4BA290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488" y="643465"/>
            <a:ext cx="2809568" cy="55710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</a:t>
            </a:r>
            <a:br>
              <a:rPr lang="en-US" sz="36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36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Writing Centre</a:t>
            </a:r>
            <a:endParaRPr lang="en-US" sz="3600" b="1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AE0032D-AD36-47A8-A315-79BA965ED0F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24425433"/>
              </p:ext>
            </p:extLst>
          </p:nvPr>
        </p:nvGraphicFramePr>
        <p:xfrm>
          <a:off x="2699319" y="1693666"/>
          <a:ext cx="5129162" cy="3731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6" name="Content Placeholder 15" hidden="1">
            <a:extLst>
              <a:ext uri="{FF2B5EF4-FFF2-40B4-BE49-F238E27FC236}">
                <a16:creationId xmlns:a16="http://schemas.microsoft.com/office/drawing/2014/main" id="{6DDA7DC3-BCAA-BD4E-AD52-236ECA17814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44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53ED3FC-3BE8-4F1F-BEF1-74B1C7217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8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AEF3BF-79C3-F44F-B78B-98C4BA290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488" y="643465"/>
            <a:ext cx="2809568" cy="55710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</a:t>
            </a:r>
            <a:br>
              <a:rPr lang="en-US" sz="36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36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Writing Centre</a:t>
            </a:r>
            <a:endParaRPr lang="en-US" sz="3600" b="1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AE0032D-AD36-47A8-A315-79BA965ED0F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19236031"/>
              </p:ext>
            </p:extLst>
          </p:nvPr>
        </p:nvGraphicFramePr>
        <p:xfrm>
          <a:off x="2699319" y="1693666"/>
          <a:ext cx="5129162" cy="3731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6" name="Content Placeholder 15" hidden="1">
            <a:extLst>
              <a:ext uri="{FF2B5EF4-FFF2-40B4-BE49-F238E27FC236}">
                <a16:creationId xmlns:a16="http://schemas.microsoft.com/office/drawing/2014/main" id="{6DDA7DC3-BCAA-BD4E-AD52-236ECA17814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681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53ED3FC-3BE8-4F1F-BEF1-74B1C7217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8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AEF3BF-79C3-F44F-B78B-98C4BA290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488" y="643465"/>
            <a:ext cx="2809568" cy="55710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</a:t>
            </a:r>
            <a:br>
              <a:rPr lang="en-US" sz="36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36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Writing Centre</a:t>
            </a:r>
            <a:endParaRPr lang="en-US" sz="3600" b="1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AE0032D-AD36-47A8-A315-79BA965ED0F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94471973"/>
              </p:ext>
            </p:extLst>
          </p:nvPr>
        </p:nvGraphicFramePr>
        <p:xfrm>
          <a:off x="2699319" y="1693666"/>
          <a:ext cx="5129162" cy="3731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6" name="Content Placeholder 15" hidden="1">
            <a:extLst>
              <a:ext uri="{FF2B5EF4-FFF2-40B4-BE49-F238E27FC236}">
                <a16:creationId xmlns:a16="http://schemas.microsoft.com/office/drawing/2014/main" id="{6DDA7DC3-BCAA-BD4E-AD52-236ECA17814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480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53ED3FC-3BE8-4F1F-BEF1-74B1C7217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8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AEF3BF-79C3-F44F-B78B-98C4BA290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488" y="643465"/>
            <a:ext cx="2809568" cy="55710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</a:t>
            </a:r>
            <a:br>
              <a:rPr lang="en-US" sz="36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36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Writing Centre</a:t>
            </a:r>
            <a:endParaRPr lang="en-US" sz="3600" b="1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AE0032D-AD36-47A8-A315-79BA965ED0F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04766581"/>
              </p:ext>
            </p:extLst>
          </p:nvPr>
        </p:nvGraphicFramePr>
        <p:xfrm>
          <a:off x="2699319" y="1693666"/>
          <a:ext cx="5129162" cy="3731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6" name="Content Placeholder 15" hidden="1">
            <a:extLst>
              <a:ext uri="{FF2B5EF4-FFF2-40B4-BE49-F238E27FC236}">
                <a16:creationId xmlns:a16="http://schemas.microsoft.com/office/drawing/2014/main" id="{6DDA7DC3-BCAA-BD4E-AD52-236ECA17814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517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{9AF95A61-3F25-3F49-AE3B-99337D1F2BB7}tf10001058</Template>
  <TotalTime>2148</TotalTime>
  <Words>1206</Words>
  <Application>Microsoft Macintosh PowerPoint</Application>
  <PresentationFormat>On-screen Show (4:3)</PresentationFormat>
  <Paragraphs>152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Celestial</vt:lpstr>
      <vt:lpstr>Thinking &amp; Writing  Academically</vt:lpstr>
      <vt:lpstr>The  Writing Centre</vt:lpstr>
      <vt:lpstr>The  Writing Centre</vt:lpstr>
      <vt:lpstr>The  Writing Centre</vt:lpstr>
      <vt:lpstr>The  Writing Centre</vt:lpstr>
      <vt:lpstr>The  Writing Centre</vt:lpstr>
      <vt:lpstr>The  Writing Centre</vt:lpstr>
      <vt:lpstr>The  Writing Centre</vt:lpstr>
      <vt:lpstr>The  Writing Centre</vt:lpstr>
      <vt:lpstr>The  Writing Centre  via The student Web</vt:lpstr>
      <vt:lpstr>PowerPoint Presentation</vt:lpstr>
      <vt:lpstr>Different ways of incorporating sources</vt:lpstr>
      <vt:lpstr>Different ways of incorporating sources</vt:lpstr>
      <vt:lpstr>Different ways of incorporating sources</vt:lpstr>
      <vt:lpstr>Different ways of incorporating sources</vt:lpstr>
      <vt:lpstr>to avoid plagiarism</vt:lpstr>
      <vt:lpstr>Your documentation must be both thorough and correctly placed -   two parts:</vt:lpstr>
      <vt:lpstr>Your documentation must be both thorough and correctly placed -   two parts:</vt:lpstr>
      <vt:lpstr>Lead-in Phrases and in-text citation </vt:lpstr>
      <vt:lpstr>Paragraph structure to avoid plagiarism</vt:lpstr>
      <vt:lpstr>STUDYING IN SWEDEN part 3</vt:lpstr>
      <vt:lpstr>PowerPoint Presentation</vt:lpstr>
      <vt:lpstr>How to access the Student Web Portals</vt:lpstr>
      <vt:lpstr>Student Web Portals:  CANVAS</vt:lpstr>
      <vt:lpstr>Student Web Portals:  KronoX</vt:lpstr>
      <vt:lpstr>Student Web Portals:  KronoX</vt:lpstr>
      <vt:lpstr>Student Web Portals:  LADOK Student</vt:lpstr>
      <vt:lpstr>English Grading Scales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Gray</dc:creator>
  <cp:lastModifiedBy>Adam Gray</cp:lastModifiedBy>
  <cp:revision>92</cp:revision>
  <dcterms:created xsi:type="dcterms:W3CDTF">2018-08-21T14:31:59Z</dcterms:created>
  <dcterms:modified xsi:type="dcterms:W3CDTF">2022-08-24T06:10:06Z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